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2" r:id="rId4"/>
  </p:sldMasterIdLst>
  <p:notesMasterIdLst>
    <p:notesMasterId r:id="rId34"/>
  </p:notesMasterIdLst>
  <p:sldIdLst>
    <p:sldId id="1661" r:id="rId5"/>
    <p:sldId id="2147479611" r:id="rId6"/>
    <p:sldId id="2147483636" r:id="rId7"/>
    <p:sldId id="307" r:id="rId8"/>
    <p:sldId id="325" r:id="rId9"/>
    <p:sldId id="2147481734" r:id="rId10"/>
    <p:sldId id="2147483639" r:id="rId11"/>
    <p:sldId id="328" r:id="rId12"/>
    <p:sldId id="329" r:id="rId13"/>
    <p:sldId id="330" r:id="rId14"/>
    <p:sldId id="284" r:id="rId15"/>
    <p:sldId id="331" r:id="rId16"/>
    <p:sldId id="332" r:id="rId17"/>
    <p:sldId id="333" r:id="rId18"/>
    <p:sldId id="334" r:id="rId19"/>
    <p:sldId id="335" r:id="rId20"/>
    <p:sldId id="2147483481" r:id="rId21"/>
    <p:sldId id="336" r:id="rId22"/>
    <p:sldId id="337" r:id="rId23"/>
    <p:sldId id="338" r:id="rId24"/>
    <p:sldId id="339" r:id="rId25"/>
    <p:sldId id="343" r:id="rId26"/>
    <p:sldId id="2147481736" r:id="rId27"/>
    <p:sldId id="2147483637" r:id="rId28"/>
    <p:sldId id="348" r:id="rId29"/>
    <p:sldId id="349" r:id="rId30"/>
    <p:sldId id="2147483638" r:id="rId31"/>
    <p:sldId id="351" r:id="rId32"/>
    <p:sldId id="214747959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7B4357-402B-4E8A-8055-ADF81A431C8C}">
          <p14:sldIdLst>
            <p14:sldId id="1661"/>
            <p14:sldId id="2147479611"/>
            <p14:sldId id="2147483636"/>
            <p14:sldId id="307"/>
            <p14:sldId id="325"/>
            <p14:sldId id="2147481734"/>
            <p14:sldId id="2147483639"/>
            <p14:sldId id="328"/>
            <p14:sldId id="329"/>
            <p14:sldId id="330"/>
            <p14:sldId id="284"/>
            <p14:sldId id="331"/>
            <p14:sldId id="332"/>
            <p14:sldId id="333"/>
            <p14:sldId id="334"/>
            <p14:sldId id="335"/>
            <p14:sldId id="2147483481"/>
            <p14:sldId id="336"/>
            <p14:sldId id="337"/>
            <p14:sldId id="338"/>
            <p14:sldId id="339"/>
            <p14:sldId id="343"/>
            <p14:sldId id="2147481736"/>
            <p14:sldId id="2147483637"/>
            <p14:sldId id="348"/>
            <p14:sldId id="349"/>
            <p14:sldId id="2147483638"/>
            <p14:sldId id="351"/>
            <p14:sldId id="21474795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A7E7"/>
    <a:srgbClr val="71D9FF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200099-247F-43E3-B5E5-FA132520B5EC}" v="1" dt="2025-04-22T01:19:08.740"/>
    <p1510:client id="{AE517351-4522-43DA-A63C-43FFBB563865}" v="8" dt="2025-04-22T01:15:48.2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93"/>
  </p:normalViewPr>
  <p:slideViewPr>
    <p:cSldViewPr snapToGrid="0">
      <p:cViewPr varScale="1">
        <p:scale>
          <a:sx n="93" d="100"/>
          <a:sy n="93" d="100"/>
        </p:scale>
        <p:origin x="130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e Mauri" userId="a2e554f4-c002-41a4-b380-e7827ac7591d" providerId="ADAL" clId="{7D200099-247F-43E3-B5E5-FA132520B5EC}"/>
    <pc:docChg chg="custSel addSld delSld modSld delSection modSection">
      <pc:chgData name="Davide Mauri" userId="a2e554f4-c002-41a4-b380-e7827ac7591d" providerId="ADAL" clId="{7D200099-247F-43E3-B5E5-FA132520B5EC}" dt="2025-04-22T01:20:37.935" v="259" actId="18676"/>
      <pc:docMkLst>
        <pc:docMk/>
      </pc:docMkLst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992094046" sldId="2147479514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2929235630" sldId="2147479515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2895965745" sldId="2147479539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2923959522" sldId="2147479553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2758927302" sldId="2147479586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3416717550" sldId="2147479587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1821103640" sldId="2147479588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3572833754" sldId="2147479590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3477830026" sldId="2147479591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837951160" sldId="2147479592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399504805" sldId="2147479593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4047698684" sldId="2147479596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4151379356" sldId="2147479597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3132975053" sldId="2147479598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6711331" sldId="2147479599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641161619" sldId="2147479600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166124046" sldId="2147479601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3203102132" sldId="2147479602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2217014305" sldId="2147479603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3637654516" sldId="2147479604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667453094" sldId="2147479605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888636945" sldId="2147479606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2533835325" sldId="2147479607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2369634691" sldId="2147479608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337405436" sldId="2147479609"/>
        </pc:sldMkLst>
      </pc:sldChg>
      <pc:sldChg chg="del">
        <pc:chgData name="Davide Mauri" userId="a2e554f4-c002-41a4-b380-e7827ac7591d" providerId="ADAL" clId="{7D200099-247F-43E3-B5E5-FA132520B5EC}" dt="2025-04-22T01:20:37.935" v="259" actId="18676"/>
        <pc:sldMkLst>
          <pc:docMk/>
          <pc:sldMk cId="3992934012" sldId="2147479610"/>
        </pc:sldMkLst>
      </pc:sldChg>
      <pc:sldChg chg="modSp mod">
        <pc:chgData name="Davide Mauri" userId="a2e554f4-c002-41a4-b380-e7827ac7591d" providerId="ADAL" clId="{7D200099-247F-43E3-B5E5-FA132520B5EC}" dt="2025-04-22T01:18:41.074" v="84" actId="20577"/>
        <pc:sldMkLst>
          <pc:docMk/>
          <pc:sldMk cId="3846458454" sldId="2147479611"/>
        </pc:sldMkLst>
        <pc:spChg chg="mod">
          <ac:chgData name="Davide Mauri" userId="a2e554f4-c002-41a4-b380-e7827ac7591d" providerId="ADAL" clId="{7D200099-247F-43E3-B5E5-FA132520B5EC}" dt="2025-04-22T01:18:41.074" v="84" actId="20577"/>
          <ac:spMkLst>
            <pc:docMk/>
            <pc:sldMk cId="3846458454" sldId="2147479611"/>
            <ac:spMk id="5" creationId="{26CC8EBC-9B18-97D2-7753-FB8CB1E1970D}"/>
          </ac:spMkLst>
        </pc:spChg>
      </pc:sldChg>
      <pc:sldChg chg="modSp mod">
        <pc:chgData name="Davide Mauri" userId="a2e554f4-c002-41a4-b380-e7827ac7591d" providerId="ADAL" clId="{7D200099-247F-43E3-B5E5-FA132520B5EC}" dt="2025-04-22T01:20:14.579" v="258" actId="20577"/>
        <pc:sldMkLst>
          <pc:docMk/>
          <pc:sldMk cId="2889070242" sldId="2147483637"/>
        </pc:sldMkLst>
        <pc:spChg chg="mod">
          <ac:chgData name="Davide Mauri" userId="a2e554f4-c002-41a4-b380-e7827ac7591d" providerId="ADAL" clId="{7D200099-247F-43E3-B5E5-FA132520B5EC}" dt="2025-04-22T01:20:14.579" v="258" actId="20577"/>
          <ac:spMkLst>
            <pc:docMk/>
            <pc:sldMk cId="2889070242" sldId="2147483637"/>
            <ac:spMk id="7" creationId="{D9A6195D-538F-C019-6845-DD84A961C458}"/>
          </ac:spMkLst>
        </pc:spChg>
      </pc:sldChg>
      <pc:sldChg chg="modSp mod">
        <pc:chgData name="Davide Mauri" userId="a2e554f4-c002-41a4-b380-e7827ac7591d" providerId="ADAL" clId="{7D200099-247F-43E3-B5E5-FA132520B5EC}" dt="2025-04-22T01:19:52.758" v="209" actId="20577"/>
        <pc:sldMkLst>
          <pc:docMk/>
          <pc:sldMk cId="1627025424" sldId="2147483638"/>
        </pc:sldMkLst>
        <pc:spChg chg="mod">
          <ac:chgData name="Davide Mauri" userId="a2e554f4-c002-41a4-b380-e7827ac7591d" providerId="ADAL" clId="{7D200099-247F-43E3-B5E5-FA132520B5EC}" dt="2025-04-22T01:19:52.758" v="209" actId="20577"/>
          <ac:spMkLst>
            <pc:docMk/>
            <pc:sldMk cId="1627025424" sldId="2147483638"/>
            <ac:spMk id="7" creationId="{9540B17C-5BF1-A5C7-585E-787CCF8980ED}"/>
          </ac:spMkLst>
        </pc:spChg>
      </pc:sldChg>
      <pc:sldChg chg="modSp add mod">
        <pc:chgData name="Davide Mauri" userId="a2e554f4-c002-41a4-b380-e7827ac7591d" providerId="ADAL" clId="{7D200099-247F-43E3-B5E5-FA132520B5EC}" dt="2025-04-22T01:19:39.542" v="173"/>
        <pc:sldMkLst>
          <pc:docMk/>
          <pc:sldMk cId="4119570716" sldId="2147483639"/>
        </pc:sldMkLst>
        <pc:spChg chg="mod">
          <ac:chgData name="Davide Mauri" userId="a2e554f4-c002-41a4-b380-e7827ac7591d" providerId="ADAL" clId="{7D200099-247F-43E3-B5E5-FA132520B5EC}" dt="2025-04-22T01:19:37.903" v="172" actId="20577"/>
          <ac:spMkLst>
            <pc:docMk/>
            <pc:sldMk cId="4119570716" sldId="2147483639"/>
            <ac:spMk id="6" creationId="{E9E524C4-B3E7-4581-460A-9805D26374B7}"/>
          </ac:spMkLst>
        </pc:spChg>
        <pc:spChg chg="mod">
          <ac:chgData name="Davide Mauri" userId="a2e554f4-c002-41a4-b380-e7827ac7591d" providerId="ADAL" clId="{7D200099-247F-43E3-B5E5-FA132520B5EC}" dt="2025-04-22T01:19:39.542" v="173"/>
          <ac:spMkLst>
            <pc:docMk/>
            <pc:sldMk cId="4119570716" sldId="2147483639"/>
            <ac:spMk id="7" creationId="{E0AF9D31-4F1E-47FF-E1C8-A527133C7B36}"/>
          </ac:spMkLst>
        </pc:spChg>
      </pc:sldChg>
    </pc:docChg>
  </pc:docChgLst>
  <pc:docChgLst>
    <pc:chgData name="Davide Mauri" userId="a2e554f4-c002-41a4-b380-e7827ac7591d" providerId="ADAL" clId="{AE517351-4522-43DA-A63C-43FFBB563865}"/>
    <pc:docChg chg="undo custSel addSld delSld modSld sldOrd addSection modSection">
      <pc:chgData name="Davide Mauri" userId="a2e554f4-c002-41a4-b380-e7827ac7591d" providerId="ADAL" clId="{AE517351-4522-43DA-A63C-43FFBB563865}" dt="2025-04-22T01:16:15.769" v="409"/>
      <pc:docMkLst>
        <pc:docMk/>
      </pc:docMkLst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3221611833" sldId="284"/>
        </pc:sldMkLst>
      </pc:sldChg>
      <pc:sldChg chg="modSp add mod">
        <pc:chgData name="Davide Mauri" userId="a2e554f4-c002-41a4-b380-e7827ac7591d" providerId="ADAL" clId="{AE517351-4522-43DA-A63C-43FFBB563865}" dt="2025-04-22T01:11:17.722" v="324" actId="1076"/>
        <pc:sldMkLst>
          <pc:docMk/>
          <pc:sldMk cId="3542685226" sldId="307"/>
        </pc:sldMkLst>
        <pc:spChg chg="mod">
          <ac:chgData name="Davide Mauri" userId="a2e554f4-c002-41a4-b380-e7827ac7591d" providerId="ADAL" clId="{AE517351-4522-43DA-A63C-43FFBB563865}" dt="2025-04-22T01:11:17.722" v="324" actId="1076"/>
          <ac:spMkLst>
            <pc:docMk/>
            <pc:sldMk cId="3542685226" sldId="307"/>
            <ac:spMk id="4" creationId="{38AC97AE-CEC3-3203-C7FD-969672307615}"/>
          </ac:spMkLst>
        </pc:spChg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1273992159" sldId="325"/>
        </pc:sldMkLst>
      </pc:sldChg>
      <pc:sldChg chg="modSp add mod">
        <pc:chgData name="Davide Mauri" userId="a2e554f4-c002-41a4-b380-e7827ac7591d" providerId="ADAL" clId="{AE517351-4522-43DA-A63C-43FFBB563865}" dt="2025-04-22T01:11:31.288" v="326" actId="27636"/>
        <pc:sldMkLst>
          <pc:docMk/>
          <pc:sldMk cId="2485315446" sldId="328"/>
        </pc:sldMkLst>
        <pc:spChg chg="mod">
          <ac:chgData name="Davide Mauri" userId="a2e554f4-c002-41a4-b380-e7827ac7591d" providerId="ADAL" clId="{AE517351-4522-43DA-A63C-43FFBB563865}" dt="2025-04-22T01:11:31.288" v="326" actId="27636"/>
          <ac:spMkLst>
            <pc:docMk/>
            <pc:sldMk cId="2485315446" sldId="328"/>
            <ac:spMk id="3" creationId="{5E00470C-DB82-7D31-361C-676CD26C3839}"/>
          </ac:spMkLst>
        </pc:spChg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1134008945" sldId="329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1688358179" sldId="330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918380814" sldId="331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3131485605" sldId="332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3981402052" sldId="333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4251006751" sldId="334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2567654546" sldId="335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2419524812" sldId="336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330082291" sldId="337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1343125591" sldId="338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3698195139" sldId="339"/>
        </pc:sldMkLst>
      </pc:sldChg>
      <pc:sldChg chg="add">
        <pc:chgData name="Davide Mauri" userId="a2e554f4-c002-41a4-b380-e7827ac7591d" providerId="ADAL" clId="{AE517351-4522-43DA-A63C-43FFBB563865}" dt="2025-04-22T01:12:05.497" v="327"/>
        <pc:sldMkLst>
          <pc:docMk/>
          <pc:sldMk cId="3865107512" sldId="343"/>
        </pc:sldMkLst>
      </pc:sldChg>
      <pc:sldChg chg="add">
        <pc:chgData name="Davide Mauri" userId="a2e554f4-c002-41a4-b380-e7827ac7591d" providerId="ADAL" clId="{AE517351-4522-43DA-A63C-43FFBB563865}" dt="2025-04-22T01:12:40.565" v="329"/>
        <pc:sldMkLst>
          <pc:docMk/>
          <pc:sldMk cId="266410859" sldId="348"/>
        </pc:sldMkLst>
      </pc:sldChg>
      <pc:sldChg chg="add">
        <pc:chgData name="Davide Mauri" userId="a2e554f4-c002-41a4-b380-e7827ac7591d" providerId="ADAL" clId="{AE517351-4522-43DA-A63C-43FFBB563865}" dt="2025-04-22T01:12:40.565" v="329"/>
        <pc:sldMkLst>
          <pc:docMk/>
          <pc:sldMk cId="2956544530" sldId="349"/>
        </pc:sldMkLst>
      </pc:sldChg>
      <pc:sldChg chg="add del">
        <pc:chgData name="Davide Mauri" userId="a2e554f4-c002-41a4-b380-e7827ac7591d" providerId="ADAL" clId="{AE517351-4522-43DA-A63C-43FFBB563865}" dt="2025-04-22T01:13:58.558" v="369" actId="47"/>
        <pc:sldMkLst>
          <pc:docMk/>
          <pc:sldMk cId="3389779561" sldId="350"/>
        </pc:sldMkLst>
      </pc:sldChg>
      <pc:sldChg chg="add">
        <pc:chgData name="Davide Mauri" userId="a2e554f4-c002-41a4-b380-e7827ac7591d" providerId="ADAL" clId="{AE517351-4522-43DA-A63C-43FFBB563865}" dt="2025-04-22T01:12:40.565" v="329"/>
        <pc:sldMkLst>
          <pc:docMk/>
          <pc:sldMk cId="2828203895" sldId="351"/>
        </pc:sldMkLst>
      </pc:sldChg>
      <pc:sldChg chg="modSp mod">
        <pc:chgData name="Davide Mauri" userId="a2e554f4-c002-41a4-b380-e7827ac7591d" providerId="ADAL" clId="{AE517351-4522-43DA-A63C-43FFBB563865}" dt="2025-04-22T01:04:34.573" v="54" actId="20577"/>
        <pc:sldMkLst>
          <pc:docMk/>
          <pc:sldMk cId="1795078537" sldId="1661"/>
        </pc:sldMkLst>
        <pc:spChg chg="mod">
          <ac:chgData name="Davide Mauri" userId="a2e554f4-c002-41a4-b380-e7827ac7591d" providerId="ADAL" clId="{AE517351-4522-43DA-A63C-43FFBB563865}" dt="2025-04-22T01:04:02.174" v="2" actId="20577"/>
          <ac:spMkLst>
            <pc:docMk/>
            <pc:sldMk cId="1795078537" sldId="1661"/>
            <ac:spMk id="4" creationId="{00000000-0000-0000-0000-000000000000}"/>
          </ac:spMkLst>
        </pc:spChg>
        <pc:spChg chg="mod">
          <ac:chgData name="Davide Mauri" userId="a2e554f4-c002-41a4-b380-e7827ac7591d" providerId="ADAL" clId="{AE517351-4522-43DA-A63C-43FFBB563865}" dt="2025-04-22T01:04:34.573" v="54" actId="20577"/>
          <ac:spMkLst>
            <pc:docMk/>
            <pc:sldMk cId="1795078537" sldId="1661"/>
            <ac:spMk id="5" creationId="{00000000-0000-0000-0000-000000000000}"/>
          </ac:spMkLst>
        </pc:spChg>
      </pc:sldChg>
      <pc:sldChg chg="ord">
        <pc:chgData name="Davide Mauri" userId="a2e554f4-c002-41a4-b380-e7827ac7591d" providerId="ADAL" clId="{AE517351-4522-43DA-A63C-43FFBB563865}" dt="2025-04-22T01:06:58.943" v="56"/>
        <pc:sldMkLst>
          <pc:docMk/>
          <pc:sldMk cId="3466963084" sldId="2147479595"/>
        </pc:sldMkLst>
      </pc:sldChg>
      <pc:sldChg chg="ord">
        <pc:chgData name="Davide Mauri" userId="a2e554f4-c002-41a4-b380-e7827ac7591d" providerId="ADAL" clId="{AE517351-4522-43DA-A63C-43FFBB563865}" dt="2025-04-22T01:07:20.642" v="60"/>
        <pc:sldMkLst>
          <pc:docMk/>
          <pc:sldMk cId="4151379356" sldId="2147479597"/>
        </pc:sldMkLst>
      </pc:sldChg>
      <pc:sldChg chg="addSp delSp modSp new mod modClrScheme modAnim chgLayout">
        <pc:chgData name="Davide Mauri" userId="a2e554f4-c002-41a4-b380-e7827ac7591d" providerId="ADAL" clId="{AE517351-4522-43DA-A63C-43FFBB563865}" dt="2025-04-22T01:10:26.404" v="321" actId="6549"/>
        <pc:sldMkLst>
          <pc:docMk/>
          <pc:sldMk cId="3846458454" sldId="2147479611"/>
        </pc:sldMkLst>
        <pc:spChg chg="del mod ord">
          <ac:chgData name="Davide Mauri" userId="a2e554f4-c002-41a4-b380-e7827ac7591d" providerId="ADAL" clId="{AE517351-4522-43DA-A63C-43FFBB563865}" dt="2025-04-22T01:07:47.220" v="62" actId="700"/>
          <ac:spMkLst>
            <pc:docMk/>
            <pc:sldMk cId="3846458454" sldId="2147479611"/>
            <ac:spMk id="2" creationId="{11C3779B-3CA5-AA32-1006-843DA8DA00FC}"/>
          </ac:spMkLst>
        </pc:spChg>
        <pc:spChg chg="del mod ord">
          <ac:chgData name="Davide Mauri" userId="a2e554f4-c002-41a4-b380-e7827ac7591d" providerId="ADAL" clId="{AE517351-4522-43DA-A63C-43FFBB563865}" dt="2025-04-22T01:07:47.220" v="62" actId="700"/>
          <ac:spMkLst>
            <pc:docMk/>
            <pc:sldMk cId="3846458454" sldId="2147479611"/>
            <ac:spMk id="3" creationId="{5AF77B4D-FF0C-57D6-E7E4-C320EAA15119}"/>
          </ac:spMkLst>
        </pc:spChg>
        <pc:spChg chg="add mod ord">
          <ac:chgData name="Davide Mauri" userId="a2e554f4-c002-41a4-b380-e7827ac7591d" providerId="ADAL" clId="{AE517351-4522-43DA-A63C-43FFBB563865}" dt="2025-04-22T01:08:00.751" v="90" actId="20577"/>
          <ac:spMkLst>
            <pc:docMk/>
            <pc:sldMk cId="3846458454" sldId="2147479611"/>
            <ac:spMk id="4" creationId="{6F773830-0F29-F8A3-82EF-F13FA92EC419}"/>
          </ac:spMkLst>
        </pc:spChg>
        <pc:spChg chg="add mod ord">
          <ac:chgData name="Davide Mauri" userId="a2e554f4-c002-41a4-b380-e7827ac7591d" providerId="ADAL" clId="{AE517351-4522-43DA-A63C-43FFBB563865}" dt="2025-04-22T01:10:26.404" v="321" actId="6549"/>
          <ac:spMkLst>
            <pc:docMk/>
            <pc:sldMk cId="3846458454" sldId="2147479611"/>
            <ac:spMk id="5" creationId="{26CC8EBC-9B18-97D2-7753-FB8CB1E1970D}"/>
          </ac:spMkLst>
        </pc:spChg>
        <pc:spChg chg="add mod">
          <ac:chgData name="Davide Mauri" userId="a2e554f4-c002-41a4-b380-e7827ac7591d" providerId="ADAL" clId="{AE517351-4522-43DA-A63C-43FFBB563865}" dt="2025-04-22T01:09:27.447" v="307" actId="1076"/>
          <ac:spMkLst>
            <pc:docMk/>
            <pc:sldMk cId="3846458454" sldId="2147479611"/>
            <ac:spMk id="6" creationId="{753F8B63-53A4-76E3-A755-4B90F31800C6}"/>
          </ac:spMkLst>
        </pc:spChg>
        <pc:spChg chg="mod">
          <ac:chgData name="Davide Mauri" userId="a2e554f4-c002-41a4-b380-e7827ac7591d" providerId="ADAL" clId="{AE517351-4522-43DA-A63C-43FFBB563865}" dt="2025-04-22T01:09:27.447" v="307" actId="1076"/>
          <ac:spMkLst>
            <pc:docMk/>
            <pc:sldMk cId="3846458454" sldId="2147479611"/>
            <ac:spMk id="7" creationId="{B763D0B2-C2DB-5173-6B23-F8F4AFDAB89D}"/>
          </ac:spMkLst>
        </pc:spChg>
        <pc:spChg chg="add mod">
          <ac:chgData name="Davide Mauri" userId="a2e554f4-c002-41a4-b380-e7827ac7591d" providerId="ADAL" clId="{AE517351-4522-43DA-A63C-43FFBB563865}" dt="2025-04-22T01:09:17.089" v="306" actId="1076"/>
          <ac:spMkLst>
            <pc:docMk/>
            <pc:sldMk cId="3846458454" sldId="2147479611"/>
            <ac:spMk id="9" creationId="{4DDE357C-C3E3-EAC5-1E33-84E0C1565707}"/>
          </ac:spMkLst>
        </pc:spChg>
        <pc:spChg chg="add mod">
          <ac:chgData name="Davide Mauri" userId="a2e554f4-c002-41a4-b380-e7827ac7591d" providerId="ADAL" clId="{AE517351-4522-43DA-A63C-43FFBB563865}" dt="2025-04-22T01:09:27.447" v="307" actId="1076"/>
          <ac:spMkLst>
            <pc:docMk/>
            <pc:sldMk cId="3846458454" sldId="2147479611"/>
            <ac:spMk id="10" creationId="{5A073D4B-377E-FEA9-B610-8DCBA27F0F24}"/>
          </ac:spMkLst>
        </pc:spChg>
        <pc:spChg chg="mod">
          <ac:chgData name="Davide Mauri" userId="a2e554f4-c002-41a4-b380-e7827ac7591d" providerId="ADAL" clId="{AE517351-4522-43DA-A63C-43FFBB563865}" dt="2025-04-22T01:09:27.447" v="307" actId="1076"/>
          <ac:spMkLst>
            <pc:docMk/>
            <pc:sldMk cId="3846458454" sldId="2147479611"/>
            <ac:spMk id="11" creationId="{FD512506-C037-5C76-F894-B83A98440B18}"/>
          </ac:spMkLst>
        </pc:spChg>
        <pc:spChg chg="mod">
          <ac:chgData name="Davide Mauri" userId="a2e554f4-c002-41a4-b380-e7827ac7591d" providerId="ADAL" clId="{AE517351-4522-43DA-A63C-43FFBB563865}" dt="2025-04-22T01:09:17.089" v="306" actId="1076"/>
          <ac:spMkLst>
            <pc:docMk/>
            <pc:sldMk cId="3846458454" sldId="2147479611"/>
            <ac:spMk id="26" creationId="{B0F82501-093F-1321-F520-F5063FA57C39}"/>
          </ac:spMkLst>
        </pc:spChg>
        <pc:spChg chg="mod">
          <ac:chgData name="Davide Mauri" userId="a2e554f4-c002-41a4-b380-e7827ac7591d" providerId="ADAL" clId="{AE517351-4522-43DA-A63C-43FFBB563865}" dt="2025-04-22T01:09:17.089" v="306" actId="1076"/>
          <ac:spMkLst>
            <pc:docMk/>
            <pc:sldMk cId="3846458454" sldId="2147479611"/>
            <ac:spMk id="29" creationId="{4CD1E05F-061E-F662-1C98-39BB7355FF4F}"/>
          </ac:spMkLst>
        </pc:spChg>
        <pc:spChg chg="mod">
          <ac:chgData name="Davide Mauri" userId="a2e554f4-c002-41a4-b380-e7827ac7591d" providerId="ADAL" clId="{AE517351-4522-43DA-A63C-43FFBB563865}" dt="2025-04-22T01:09:17.089" v="306" actId="1076"/>
          <ac:spMkLst>
            <pc:docMk/>
            <pc:sldMk cId="3846458454" sldId="2147479611"/>
            <ac:spMk id="38" creationId="{38E64F21-08C2-808C-1151-409B4C1E2EB1}"/>
          </ac:spMkLst>
        </pc:spChg>
        <pc:spChg chg="mod">
          <ac:chgData name="Davide Mauri" userId="a2e554f4-c002-41a4-b380-e7827ac7591d" providerId="ADAL" clId="{AE517351-4522-43DA-A63C-43FFBB563865}" dt="2025-04-22T01:09:17.089" v="306" actId="1076"/>
          <ac:spMkLst>
            <pc:docMk/>
            <pc:sldMk cId="3846458454" sldId="2147479611"/>
            <ac:spMk id="39" creationId="{FFEF6692-C27D-A32E-B31B-D2278F675BC1}"/>
          </ac:spMkLst>
        </pc:spChg>
        <pc:spChg chg="mod">
          <ac:chgData name="Davide Mauri" userId="a2e554f4-c002-41a4-b380-e7827ac7591d" providerId="ADAL" clId="{AE517351-4522-43DA-A63C-43FFBB563865}" dt="2025-04-22T01:09:17.089" v="306" actId="1076"/>
          <ac:spMkLst>
            <pc:docMk/>
            <pc:sldMk cId="3846458454" sldId="2147479611"/>
            <ac:spMk id="40" creationId="{B85BAAED-3F07-E450-FC69-B0652A82325D}"/>
          </ac:spMkLst>
        </pc:spChg>
        <pc:spChg chg="add mod">
          <ac:chgData name="Davide Mauri" userId="a2e554f4-c002-41a4-b380-e7827ac7591d" providerId="ADAL" clId="{AE517351-4522-43DA-A63C-43FFBB563865}" dt="2025-04-22T01:09:17.089" v="306" actId="1076"/>
          <ac:spMkLst>
            <pc:docMk/>
            <pc:sldMk cId="3846458454" sldId="2147479611"/>
            <ac:spMk id="43" creationId="{A6719ECD-6493-17C4-E801-54E28C486407}"/>
          </ac:spMkLst>
        </pc:spChg>
        <pc:spChg chg="mod">
          <ac:chgData name="Davide Mauri" userId="a2e554f4-c002-41a4-b380-e7827ac7591d" providerId="ADAL" clId="{AE517351-4522-43DA-A63C-43FFBB563865}" dt="2025-04-22T01:09:17.089" v="306" actId="1076"/>
          <ac:spMkLst>
            <pc:docMk/>
            <pc:sldMk cId="3846458454" sldId="2147479611"/>
            <ac:spMk id="72" creationId="{2A915564-6393-3ECF-4255-8BD5D660C689}"/>
          </ac:spMkLst>
        </pc:spChg>
        <pc:spChg chg="mod">
          <ac:chgData name="Davide Mauri" userId="a2e554f4-c002-41a4-b380-e7827ac7591d" providerId="ADAL" clId="{AE517351-4522-43DA-A63C-43FFBB563865}" dt="2025-04-22T01:09:27.447" v="307" actId="1076"/>
          <ac:spMkLst>
            <pc:docMk/>
            <pc:sldMk cId="3846458454" sldId="2147479611"/>
            <ac:spMk id="73" creationId="{2D3BFE98-BE89-3BBF-ED4E-0618F8B5BBCE}"/>
          </ac:spMkLst>
        </pc:spChg>
        <pc:grpChg chg="mod">
          <ac:chgData name="Davide Mauri" userId="a2e554f4-c002-41a4-b380-e7827ac7591d" providerId="ADAL" clId="{AE517351-4522-43DA-A63C-43FFBB563865}" dt="2025-04-22T01:09:27.447" v="307" actId="1076"/>
          <ac:grpSpMkLst>
            <pc:docMk/>
            <pc:sldMk cId="3846458454" sldId="2147479611"/>
            <ac:grpSpMk id="50" creationId="{92274C07-ECB1-D2C0-961A-1D89D8F6C44B}"/>
          </ac:grpSpMkLst>
        </pc:grpChg>
        <pc:picChg chg="mod">
          <ac:chgData name="Davide Mauri" userId="a2e554f4-c002-41a4-b380-e7827ac7591d" providerId="ADAL" clId="{AE517351-4522-43DA-A63C-43FFBB563865}" dt="2025-04-22T01:09:27.447" v="307" actId="1076"/>
          <ac:picMkLst>
            <pc:docMk/>
            <pc:sldMk cId="3846458454" sldId="2147479611"/>
            <ac:picMk id="45" creationId="{E8756CC0-4397-F540-88A9-25DA08FE68BA}"/>
          </ac:picMkLst>
        </pc:picChg>
        <pc:picChg chg="mod">
          <ac:chgData name="Davide Mauri" userId="a2e554f4-c002-41a4-b380-e7827ac7591d" providerId="ADAL" clId="{AE517351-4522-43DA-A63C-43FFBB563865}" dt="2025-04-22T01:09:27.447" v="307" actId="1076"/>
          <ac:picMkLst>
            <pc:docMk/>
            <pc:sldMk cId="3846458454" sldId="2147479611"/>
            <ac:picMk id="46" creationId="{9E60CAF1-1D5B-77BD-D585-489E0043A83D}"/>
          </ac:picMkLst>
        </pc:picChg>
        <pc:picChg chg="mod">
          <ac:chgData name="Davide Mauri" userId="a2e554f4-c002-41a4-b380-e7827ac7591d" providerId="ADAL" clId="{AE517351-4522-43DA-A63C-43FFBB563865}" dt="2025-04-22T01:09:27.447" v="307" actId="1076"/>
          <ac:picMkLst>
            <pc:docMk/>
            <pc:sldMk cId="3846458454" sldId="2147479611"/>
            <ac:picMk id="47" creationId="{4CB0EA60-BE21-898B-868A-2F63E36FAA6E}"/>
          </ac:picMkLst>
        </pc:picChg>
        <pc:picChg chg="mod">
          <ac:chgData name="Davide Mauri" userId="a2e554f4-c002-41a4-b380-e7827ac7591d" providerId="ADAL" clId="{AE517351-4522-43DA-A63C-43FFBB563865}" dt="2025-04-22T01:09:27.447" v="307" actId="1076"/>
          <ac:picMkLst>
            <pc:docMk/>
            <pc:sldMk cId="3846458454" sldId="2147479611"/>
            <ac:picMk id="48" creationId="{AA375C7B-9C20-2870-CD76-EA38D910A7A1}"/>
          </ac:picMkLst>
        </pc:picChg>
        <pc:cxnChg chg="mod">
          <ac:chgData name="Davide Mauri" userId="a2e554f4-c002-41a4-b380-e7827ac7591d" providerId="ADAL" clId="{AE517351-4522-43DA-A63C-43FFBB563865}" dt="2025-04-22T01:10:10.626" v="315" actId="14100"/>
          <ac:cxnSpMkLst>
            <pc:docMk/>
            <pc:sldMk cId="3846458454" sldId="2147479611"/>
            <ac:cxnSpMk id="44" creationId="{2D78A098-573F-C97F-670E-024B4F446D65}"/>
          </ac:cxnSpMkLst>
        </pc:cxnChg>
        <pc:cxnChg chg="mod">
          <ac:chgData name="Davide Mauri" userId="a2e554f4-c002-41a4-b380-e7827ac7591d" providerId="ADAL" clId="{AE517351-4522-43DA-A63C-43FFBB563865}" dt="2025-04-22T01:09:38.743" v="309" actId="14100"/>
          <ac:cxnSpMkLst>
            <pc:docMk/>
            <pc:sldMk cId="3846458454" sldId="2147479611"/>
            <ac:cxnSpMk id="76" creationId="{B1294EAC-18E1-0BD2-5417-6479827A6415}"/>
          </ac:cxnSpMkLst>
        </pc:cxnChg>
      </pc:sldChg>
      <pc:sldChg chg="add ord">
        <pc:chgData name="Davide Mauri" userId="a2e554f4-c002-41a4-b380-e7827ac7591d" providerId="ADAL" clId="{AE517351-4522-43DA-A63C-43FFBB563865}" dt="2025-04-22T01:16:15.769" v="409"/>
        <pc:sldMkLst>
          <pc:docMk/>
          <pc:sldMk cId="2987734342" sldId="2147481734"/>
        </pc:sldMkLst>
      </pc:sldChg>
      <pc:sldChg chg="add">
        <pc:chgData name="Davide Mauri" userId="a2e554f4-c002-41a4-b380-e7827ac7591d" providerId="ADAL" clId="{AE517351-4522-43DA-A63C-43FFBB563865}" dt="2025-04-22T01:12:21.837" v="328"/>
        <pc:sldMkLst>
          <pc:docMk/>
          <pc:sldMk cId="1141588844" sldId="2147481736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359010721" sldId="2147483481"/>
        </pc:sldMkLst>
      </pc:sldChg>
      <pc:sldChg chg="add">
        <pc:chgData name="Davide Mauri" userId="a2e554f4-c002-41a4-b380-e7827ac7591d" providerId="ADAL" clId="{AE517351-4522-43DA-A63C-43FFBB563865}" dt="2025-04-22T01:10:54.010" v="322"/>
        <pc:sldMkLst>
          <pc:docMk/>
          <pc:sldMk cId="1537618310" sldId="2147483636"/>
        </pc:sldMkLst>
      </pc:sldChg>
      <pc:sldChg chg="addSp delSp modSp new mod modClrScheme chgLayout">
        <pc:chgData name="Davide Mauri" userId="a2e554f4-c002-41a4-b380-e7827ac7591d" providerId="ADAL" clId="{AE517351-4522-43DA-A63C-43FFBB563865}" dt="2025-04-22T01:13:22.830" v="368" actId="20577"/>
        <pc:sldMkLst>
          <pc:docMk/>
          <pc:sldMk cId="2889070242" sldId="2147483637"/>
        </pc:sldMkLst>
        <pc:spChg chg="del mod ord">
          <ac:chgData name="Davide Mauri" userId="a2e554f4-c002-41a4-b380-e7827ac7591d" providerId="ADAL" clId="{AE517351-4522-43DA-A63C-43FFBB563865}" dt="2025-04-22T01:13:04.612" v="331" actId="700"/>
          <ac:spMkLst>
            <pc:docMk/>
            <pc:sldMk cId="2889070242" sldId="2147483637"/>
            <ac:spMk id="2" creationId="{EB004A68-8A79-D823-6AA3-DDF223D583F0}"/>
          </ac:spMkLst>
        </pc:spChg>
        <pc:spChg chg="del mod ord">
          <ac:chgData name="Davide Mauri" userId="a2e554f4-c002-41a4-b380-e7827ac7591d" providerId="ADAL" clId="{AE517351-4522-43DA-A63C-43FFBB563865}" dt="2025-04-22T01:13:04.612" v="331" actId="700"/>
          <ac:spMkLst>
            <pc:docMk/>
            <pc:sldMk cId="2889070242" sldId="2147483637"/>
            <ac:spMk id="3" creationId="{20D827D1-EB61-6BB8-AF04-E8B5CC5544EB}"/>
          </ac:spMkLst>
        </pc:spChg>
        <pc:spChg chg="add del mod ord">
          <ac:chgData name="Davide Mauri" userId="a2e554f4-c002-41a4-b380-e7827ac7591d" providerId="ADAL" clId="{AE517351-4522-43DA-A63C-43FFBB563865}" dt="2025-04-22T01:13:10.584" v="332" actId="700"/>
          <ac:spMkLst>
            <pc:docMk/>
            <pc:sldMk cId="2889070242" sldId="2147483637"/>
            <ac:spMk id="4" creationId="{DE922296-AD74-C6BF-08E6-03859D11FD2C}"/>
          </ac:spMkLst>
        </pc:spChg>
        <pc:spChg chg="add del mod ord">
          <ac:chgData name="Davide Mauri" userId="a2e554f4-c002-41a4-b380-e7827ac7591d" providerId="ADAL" clId="{AE517351-4522-43DA-A63C-43FFBB563865}" dt="2025-04-22T01:13:10.584" v="332" actId="700"/>
          <ac:spMkLst>
            <pc:docMk/>
            <pc:sldMk cId="2889070242" sldId="2147483637"/>
            <ac:spMk id="5" creationId="{BCA2F0A3-B54A-A075-D9C8-A40A7BD5FDE0}"/>
          </ac:spMkLst>
        </pc:spChg>
        <pc:spChg chg="add mod ord">
          <ac:chgData name="Davide Mauri" userId="a2e554f4-c002-41a4-b380-e7827ac7591d" providerId="ADAL" clId="{AE517351-4522-43DA-A63C-43FFBB563865}" dt="2025-04-22T01:13:22.830" v="368" actId="20577"/>
          <ac:spMkLst>
            <pc:docMk/>
            <pc:sldMk cId="2889070242" sldId="2147483637"/>
            <ac:spMk id="6" creationId="{36B10EA7-92F1-85DE-B343-5E70EB48FBBE}"/>
          </ac:spMkLst>
        </pc:spChg>
        <pc:spChg chg="add mod ord">
          <ac:chgData name="Davide Mauri" userId="a2e554f4-c002-41a4-b380-e7827ac7591d" providerId="ADAL" clId="{AE517351-4522-43DA-A63C-43FFBB563865}" dt="2025-04-22T01:13:10.584" v="332" actId="700"/>
          <ac:spMkLst>
            <pc:docMk/>
            <pc:sldMk cId="2889070242" sldId="2147483637"/>
            <ac:spMk id="7" creationId="{D9A6195D-538F-C019-6845-DD84A961C458}"/>
          </ac:spMkLst>
        </pc:spChg>
      </pc:sldChg>
      <pc:sldChg chg="modSp add mod">
        <pc:chgData name="Davide Mauri" userId="a2e554f4-c002-41a4-b380-e7827ac7591d" providerId="ADAL" clId="{AE517351-4522-43DA-A63C-43FFBB563865}" dt="2025-04-22T01:14:13.572" v="396" actId="20577"/>
        <pc:sldMkLst>
          <pc:docMk/>
          <pc:sldMk cId="1627025424" sldId="2147483638"/>
        </pc:sldMkLst>
        <pc:spChg chg="mod">
          <ac:chgData name="Davide Mauri" userId="a2e554f4-c002-41a4-b380-e7827ac7591d" providerId="ADAL" clId="{AE517351-4522-43DA-A63C-43FFBB563865}" dt="2025-04-22T01:14:13.572" v="396" actId="20577"/>
          <ac:spMkLst>
            <pc:docMk/>
            <pc:sldMk cId="1627025424" sldId="2147483638"/>
            <ac:spMk id="6" creationId="{9D23EB83-4DBD-EF73-523F-C28B64A835D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C61DAB-D93E-49CA-B245-379601CFE8D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4/21/2025 6:17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A876-EF1A-4845-89B0-2343E135E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46F38-B9D0-0D5E-C39B-50EA398B44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DBE1B4-4727-7FFD-D522-578943EF70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3650D4-4C7B-1742-5DD5-8C62D09322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90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BB5CF-F0FA-0BC4-B14F-81E6B2D9B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CF55F-A5AE-3928-0350-2F1602704C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E28CC-5D12-EF2D-6A70-D60683900B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BF180-BDFB-26CD-CC7B-3E43CF76D7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87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871F8-DBD9-35A6-CCCF-D49709DC3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BE6FD2-6A60-F2D9-2DC2-13F39E7A39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797FFA-7C9D-071A-A261-8714631F6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4F0F9-4091-CA9F-810F-BBE32E42D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2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075B-3C84-82A8-05BA-785AF9220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5D1698-3B1F-C072-5C7B-0775E8F4B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8BE2ED-9B43-A9CD-0173-BB0193E4FC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8E037-6516-71D2-6214-F4F46B353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07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C4A65-F995-3D7D-0124-9271A7FCD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A16FCF-AA26-6890-56CC-48132E826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A5B570-CDAD-3E80-C659-912FD680F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38EE6D-C00C-2517-D316-C459FF916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63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9B429-182D-35C7-054A-A5820B77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C736BC-03B8-10DA-A2F5-90E952DDC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818F4-5B3B-1F38-505C-8E1487A67D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8F4E-7E56-0E25-1229-95584189C7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82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91015E-948E-4545-17DC-CBC5ECE74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8332CC-D06B-B6E2-0871-B6C7968AA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6FEEE-1DA9-5BCA-020D-93D53C406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B9253-80FB-65D6-991A-43D78323B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45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D2B06-8885-68DD-2AF4-2DD640891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22D77C-27B1-11D9-8F64-8B58E2AE41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D4F62-7413-2540-BB1A-3A3D5528D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7ED49-278E-E2C2-E154-087DCD638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2067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63A2E-B177-9739-D0DA-601EB43B6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E15BE2-3CF3-ECFD-F201-1CD2B5E7E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6E467F-47C8-0E44-D441-1D484D527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1F7B55-5CFD-CD61-EEA0-B633A1FEC2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2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1D05A-4A51-4EA3-AFC2-C987951D8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97DDCC-9573-54F9-F277-55E911AA8C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86623D-7600-ED51-BAA5-00B70CE37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AA84-8D1E-6665-9AE1-1C1206E15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975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ECFEA-671E-FF29-69A0-A41AB81B6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64FE28-CB3A-3014-A1D5-79676090B8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3EA284-61B1-86BE-9475-15F658345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8CF6A7-7664-05AE-17A0-0716A40AB4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492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108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0A7A8-9321-BAC4-18A8-93AD30465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F145FC-1F3B-D256-A471-F2A54C59B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236BB8-DFC7-E5F9-3FF1-E8CE64845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01173-10F9-63A4-2DE7-003C0EBB0D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EC8277-54F1-48A3-8AE5-11E7D92559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22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9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SkillsFest" TargetMode="External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7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450669-ECBA-B744-89C6-0564B02EB2D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75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8328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38F212-CEBD-0DA7-8DA7-DF3DE8A6FD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76999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4119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584200" y="1435100"/>
            <a:ext cx="11018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4486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2417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434370"/>
            <a:ext cx="11018520" cy="161274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363FF4-6EF0-D2BC-8DFE-19CC89CD9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9600436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84200" y="1435100"/>
            <a:ext cx="5211763" cy="1612749"/>
          </a:xfrm>
        </p:spPr>
        <p:txBody>
          <a:bodyPr/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89688" y="1435100"/>
            <a:ext cx="5219700" cy="161274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85772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37256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63949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88963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94451" y="2081212"/>
            <a:ext cx="5214937" cy="155119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244399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7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5217" y="239077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63796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3796" y="238413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42375" y="1438275"/>
            <a:ext cx="3264408" cy="33855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42375" y="2390775"/>
            <a:ext cx="3264408" cy="1452705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990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TechP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9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13125" y="227647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4208" y="228311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073133" y="2276475"/>
            <a:ext cx="2532063" cy="1384995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163573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550353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80052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7928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35734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3535540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37326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73414"/>
            <a:ext cx="4159950" cy="1107996"/>
          </a:xfrm>
        </p:spPr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49554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77957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905385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25292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Next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C02264-6880-81B7-356A-8D600C79A6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3834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436128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287935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28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3966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843223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871917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4753938"/>
            <a:ext cx="253288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95388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0887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69536" y="4799409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53856" y="4799410"/>
            <a:ext cx="2852928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1689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5216" y="480060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49472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16182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6573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92608" y="480060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43962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95316" y="4799410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46670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098024" y="4799409"/>
            <a:ext cx="180136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4642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usinessU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01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9747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04758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8725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903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111389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863792"/>
            <a:ext cx="11018520" cy="55399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905506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27320" y="4235451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548118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869423" y="4235450"/>
            <a:ext cx="173736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1006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56100" y="2309812"/>
            <a:ext cx="7253288" cy="430887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8" y="3211969"/>
            <a:ext cx="6667500" cy="430887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rgbClr val="0078D4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5646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/>
          <a:p>
            <a:r>
              <a:rPr lang="en-US"/>
              <a:t>Click to edit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82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210025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rgbClr val="0078D4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58716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rgbClr val="0078D4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64613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803687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95DD1-EE31-6EA9-5CEB-7EFB6F3612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353" y="198"/>
            <a:ext cx="12191292" cy="68576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528725CB-B775-081A-D40D-3A222E9843C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8" name="Picture 7" descr="A pixelated magnifying glass">
            <a:extLst>
              <a:ext uri="{FF2B5EF4-FFF2-40B4-BE49-F238E27FC236}">
                <a16:creationId xmlns:a16="http://schemas.microsoft.com/office/drawing/2014/main" id="{0599355C-2A03-0D12-AD1F-22E104B45E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7926" y="656372"/>
            <a:ext cx="1169349" cy="117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18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1222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BC028C-A225-65A3-A052-02DC09CAC3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0522D1-C6FA-5953-2AB4-29194F7F8900}"/>
              </a:ext>
            </a:extLst>
          </p:cNvPr>
          <p:cNvSpPr txBox="1"/>
          <p:nvPr userDrawn="1"/>
        </p:nvSpPr>
        <p:spPr>
          <a:xfrm>
            <a:off x="4318000" y="3524370"/>
            <a:ext cx="3556000" cy="338554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Hackathon runs April 8–30, 2025 </a:t>
            </a:r>
          </a:p>
        </p:txBody>
      </p:sp>
      <p:sp>
        <p:nvSpPr>
          <p:cNvPr id="4" name="Text Placeholder 13">
            <a:hlinkClick r:id="rId3"/>
            <a:extLst>
              <a:ext uri="{FF2B5EF4-FFF2-40B4-BE49-F238E27FC236}">
                <a16:creationId xmlns:a16="http://schemas.microsoft.com/office/drawing/2014/main" id="{D58F302C-CBE8-41B7-09B8-0880F1B734F4}"/>
              </a:ext>
            </a:extLst>
          </p:cNvPr>
          <p:cNvSpPr txBox="1">
            <a:spLocks/>
          </p:cNvSpPr>
          <p:nvPr userDrawn="1"/>
        </p:nvSpPr>
        <p:spPr>
          <a:xfrm>
            <a:off x="4620260" y="4019321"/>
            <a:ext cx="2951481" cy="596860"/>
          </a:xfrm>
          <a:prstGeom prst="roundRect">
            <a:avLst>
              <a:gd name="adj" fmla="val 12775"/>
            </a:avLst>
          </a:prstGeom>
          <a:solidFill>
            <a:schemeClr val="bg1">
              <a:alpha val="70000"/>
            </a:schemeClr>
          </a:solidFill>
          <a:ln w="6350">
            <a:solidFill>
              <a:schemeClr val="tx1"/>
            </a:solidFill>
          </a:ln>
        </p:spPr>
        <p:txBody>
          <a:bodyPr vert="horz" wrap="square" lIns="91440" tIns="91440" rIns="91440" bIns="91440" rtlCol="0" anchor="ctr" anchorCtr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aka.ms/</a:t>
            </a:r>
            <a:r>
              <a:rPr kumimoji="0" lang="en-US" sz="24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agentshack</a:t>
            </a: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09FCD-A52F-AF97-7073-48366B5E4A00}"/>
              </a:ext>
            </a:extLst>
          </p:cNvPr>
          <p:cNvSpPr txBox="1">
            <a:spLocks/>
          </p:cNvSpPr>
          <p:nvPr userDrawn="1"/>
        </p:nvSpPr>
        <p:spPr>
          <a:xfrm>
            <a:off x="582612" y="2627354"/>
            <a:ext cx="11026777" cy="550616"/>
          </a:xfrm>
          <a:prstGeom prst="rect">
            <a:avLst/>
          </a:prstGeom>
        </p:spPr>
        <p:txBody>
          <a:bodyPr lIns="0"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cap="all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defRPr/>
            </a:pPr>
            <a:r>
              <a:rPr lang="en-US" sz="2800" cap="none">
                <a:solidFill>
                  <a:srgbClr val="091F2C"/>
                </a:solidFill>
                <a:latin typeface="Segoe UI Semibold"/>
              </a:rPr>
              <a:t>Register for your next session and keep hacking!</a:t>
            </a:r>
          </a:p>
        </p:txBody>
      </p:sp>
      <p:pic>
        <p:nvPicPr>
          <p:cNvPr id="6" name="Picture 5" descr="3D Pixel arrow cursor">
            <a:extLst>
              <a:ext uri="{FF2B5EF4-FFF2-40B4-BE49-F238E27FC236}">
                <a16:creationId xmlns:a16="http://schemas.microsoft.com/office/drawing/2014/main" id="{8FFB824D-E63B-6664-C233-3D8D700648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9928" y="4332115"/>
            <a:ext cx="1576156" cy="1576153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8594ECE4-5CE7-0519-1602-1A87771A724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 userDrawn="1"/>
        </p:nvSpPr>
        <p:spPr>
          <a:xfrm>
            <a:off x="583406" y="1746568"/>
            <a:ext cx="11025188" cy="83099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R="0" lvl="0" indent="0" algn="ctr" defTabSz="932742" fontAlgn="auto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>
                <a:tab pos="2628900" algn="l"/>
              </a:tabLst>
              <a:defRPr/>
            </a:pPr>
            <a:r>
              <a:rPr lang="en-US" sz="6000" b="1" spc="-50">
                <a:ln w="3175">
                  <a:noFill/>
                </a:ln>
                <a:gradFill>
                  <a:gsLst>
                    <a:gs pos="40000">
                      <a:srgbClr val="2A446F"/>
                    </a:gs>
                    <a:gs pos="80000">
                      <a:schemeClr val="accent1"/>
                    </a:gs>
                  </a:gsLst>
                  <a:lin ang="3900000" scaled="0"/>
                </a:gradFill>
                <a:latin typeface="Segoe UI Semibold"/>
                <a:cs typeface="Segoe UI Semibold"/>
              </a:rPr>
              <a:t>What will you learn next?</a:t>
            </a:r>
          </a:p>
        </p:txBody>
      </p:sp>
    </p:spTree>
    <p:extLst>
      <p:ext uri="{BB962C8B-B14F-4D97-AF65-F5344CB8AC3E}">
        <p14:creationId xmlns:p14="http://schemas.microsoft.com/office/powerpoint/2010/main" val="4600355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916348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66292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C4F800DD-8F1F-3331-35FB-EEA18801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0C56A3-063A-B656-5130-DFB2E1C43D4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3563" y="1447800"/>
            <a:ext cx="11064875" cy="4732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E2C394-5AD2-2245-2B8F-18C4BD5867FF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/>
              <a:t>Microsoft Fabric Community Conference 2025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0A5BA6-6605-C936-EEE3-88CA28DBB12D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294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2E38-9FE2-B4F2-9700-7A21B9374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AC274-8C0D-F2BC-C85F-E86EE188A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5D62A-D9F2-911D-0FDE-3D9386F65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522223-133E-4F6B-99E3-E1672C041DC9}" type="datetimeFigureOut">
              <a:rPr lang="en-US" smtClean="0"/>
              <a:t>4/21/2025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1BFB23-C3E1-96F0-9B5E-B51361DB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746C0-6978-A711-28C4-9855B552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2EA2-6A38-48BE-AF66-6D0E15945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3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1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32C5F-6998-82BE-AA6A-893B3297F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7835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D95377-1266-A4CB-E102-6B8FC933F25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29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274401-DBC2-9496-5064-46F436CBD27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365386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Agenda or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364882"/>
            <a:ext cx="6217920" cy="64633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defRPr>
            </a:lvl1pPr>
          </a:lstStyle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Item one</a:t>
            </a:r>
          </a:p>
          <a:p>
            <a:pPr marL="342900" marR="0" lvl="0" indent="-34290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+mj-lt"/>
              <a:buAutoNum type="arabicPeriod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Sans Display"/>
                <a:ea typeface="+mn-ea"/>
                <a:cs typeface="Segoe Sans Display" pitchFamily="2" charset="0"/>
              </a:rPr>
              <a:t>Item two</a:t>
            </a:r>
          </a:p>
        </p:txBody>
      </p:sp>
    </p:spTree>
    <p:extLst>
      <p:ext uri="{BB962C8B-B14F-4D97-AF65-F5344CB8AC3E}">
        <p14:creationId xmlns:p14="http://schemas.microsoft.com/office/powerpoint/2010/main" val="16485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96DAC541-7B7A-43D3-8B79-37D633B846F1}">
                <asvg:svgBlip xmlns:asvg="http://schemas.microsoft.com/office/drawing/2016/SVG/main" r:embed="rId5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1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6" r:id="rId2"/>
    <p:sldLayoutId id="2147483778" r:id="rId3"/>
    <p:sldLayoutId id="2147483780" r:id="rId4"/>
    <p:sldLayoutId id="2147483782" r:id="rId5"/>
    <p:sldLayoutId id="2147483783" r:id="rId6"/>
    <p:sldLayoutId id="2147483825" r:id="rId7"/>
    <p:sldLayoutId id="2147483826" r:id="rId8"/>
    <p:sldLayoutId id="2147483815" r:id="rId9"/>
    <p:sldLayoutId id="2147483823" r:id="rId10"/>
    <p:sldLayoutId id="2147483824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6" r:id="rId43"/>
    <p:sldLayoutId id="2147483817" r:id="rId44"/>
    <p:sldLayoutId id="2147483818" r:id="rId45"/>
    <p:sldLayoutId id="2147483819" r:id="rId46"/>
    <p:sldLayoutId id="2147483820" r:id="rId47"/>
    <p:sldLayoutId id="2147483821" r:id="rId48"/>
    <p:sldLayoutId id="2147483822" r:id="rId49"/>
    <p:sldLayoutId id="2147483827" r:id="rId50"/>
    <p:sldLayoutId id="2147483828" r:id="rId51"/>
    <p:sldLayoutId id="2147483830" r:id="rId52"/>
    <p:sldLayoutId id="2147483832" r:id="rId53"/>
    <p:sldLayoutId id="2147483833" r:id="rId54"/>
    <p:sldLayoutId id="2147483834" r:id="rId5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0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60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60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60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60.sv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1071563"/>
            <a:ext cx="7121418" cy="2462213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Demystifying Agents: </a:t>
            </a:r>
            <a:b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Build an AI Agent from Scratch on Your Own Data using Azure SQL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5577840" cy="553998"/>
          </a:xfrm>
        </p:spPr>
        <p:txBody>
          <a:bodyPr/>
          <a:lstStyle/>
          <a:p>
            <a:r>
              <a:rPr lang="en-US" dirty="0"/>
              <a:t>Davide Mauri</a:t>
            </a:r>
          </a:p>
          <a:p>
            <a:r>
              <a:rPr lang="en-US" dirty="0"/>
              <a:t>Product Manager - Azure SQL, Dev &amp; AI</a:t>
            </a:r>
          </a:p>
        </p:txBody>
      </p:sp>
      <p:pic>
        <p:nvPicPr>
          <p:cNvPr id="2" name="Picture 1" descr="A black and grey logo&#10;&#10;AI-generated content may be incorrect.">
            <a:extLst>
              <a:ext uri="{FF2B5EF4-FFF2-40B4-BE49-F238E27FC236}">
                <a16:creationId xmlns:a16="http://schemas.microsoft.com/office/drawing/2014/main" id="{0EBE4FEF-A461-4E85-A4E4-EECA020EB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083" y="5796650"/>
            <a:ext cx="1468074" cy="596781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573692E-5862-63DB-9119-C7CD16AA8DF4}"/>
              </a:ext>
            </a:extLst>
          </p:cNvPr>
          <p:cNvSpPr txBox="1">
            <a:spLocks/>
          </p:cNvSpPr>
          <p:nvPr/>
        </p:nvSpPr>
        <p:spPr bwMode="white">
          <a:xfrm>
            <a:off x="584200" y="6130286"/>
            <a:ext cx="1944709" cy="276999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91F2C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In partnership with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F0E5B-8BEE-2A16-A8EE-4C3833470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C634DF-49F7-D97E-88EE-E210748012A2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🧑‍🦰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4AB3111-ADF0-BC3E-785D-2A8D4EF8DB7D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A937191-F4DE-F2B6-A3E7-C4B1C27C4E18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591E73-D7C7-21D8-E003-69F53A517EC9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30CBB8F9-3794-2AC8-887C-1E7F497E7008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54DD01-C7D5-67FC-FDAD-1B5AF706AB13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540768-E872-A29D-9B98-F44BE4709019}"/>
              </a:ext>
            </a:extLst>
          </p:cNvPr>
          <p:cNvSpPr txBox="1"/>
          <p:nvPr/>
        </p:nvSpPr>
        <p:spPr>
          <a:xfrm>
            <a:off x="60562" y="3788902"/>
            <a:ext cx="3454857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“I’m meeting with John Doe,</a:t>
            </a:r>
          </a:p>
          <a:p>
            <a:r>
              <a:rPr lang="en-US" dirty="0"/>
              <a:t>What can you tell me about him?”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5DB9676-3667-D79A-60E9-9C88A335996C}"/>
              </a:ext>
            </a:extLst>
          </p:cNvPr>
          <p:cNvGrpSpPr/>
          <p:nvPr/>
        </p:nvGrpSpPr>
        <p:grpSpPr>
          <a:xfrm>
            <a:off x="5369441" y="584791"/>
            <a:ext cx="6554761" cy="2083981"/>
            <a:chOff x="5369441" y="584791"/>
            <a:chExt cx="6554761" cy="20839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072995-1A73-5917-289A-B006DAD91F7C}"/>
                </a:ext>
              </a:extLst>
            </p:cNvPr>
            <p:cNvSpPr txBox="1"/>
            <p:nvPr/>
          </p:nvSpPr>
          <p:spPr>
            <a:xfrm>
              <a:off x="6432697" y="1440812"/>
              <a:ext cx="4063485" cy="363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Where can I find data about customers?</a:t>
              </a:r>
            </a:p>
          </p:txBody>
        </p:sp>
        <p:sp>
          <p:nvSpPr>
            <p:cNvPr id="5" name="Thought Bubble: Cloud 4">
              <a:extLst>
                <a:ext uri="{FF2B5EF4-FFF2-40B4-BE49-F238E27FC236}">
                  <a16:creationId xmlns:a16="http://schemas.microsoft.com/office/drawing/2014/main" id="{A6E1D50B-B648-8D06-5997-A9B65C5278A5}"/>
                </a:ext>
              </a:extLst>
            </p:cNvPr>
            <p:cNvSpPr/>
            <p:nvPr/>
          </p:nvSpPr>
          <p:spPr>
            <a:xfrm>
              <a:off x="5369441" y="584791"/>
              <a:ext cx="6554761" cy="2083981"/>
            </a:xfrm>
            <a:prstGeom prst="cloudCallout">
              <a:avLst>
                <a:gd name="adj1" fmla="val -51944"/>
                <a:gd name="adj2" fmla="val 5500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Graphic 5">
            <a:extLst>
              <a:ext uri="{FF2B5EF4-FFF2-40B4-BE49-F238E27FC236}">
                <a16:creationId xmlns:a16="http://schemas.microsoft.com/office/drawing/2014/main" id="{D8597A81-2007-7D38-A50E-BB683C3C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39516" y="3145225"/>
            <a:ext cx="1186362" cy="1186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B80047-B231-74ED-20C7-47868162F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4287" y="3131173"/>
            <a:ext cx="4209508" cy="2986232"/>
          </a:xfrm>
          <a:custGeom>
            <a:avLst/>
            <a:gdLst>
              <a:gd name="connsiteX0" fmla="*/ 0 w 4209508"/>
              <a:gd name="connsiteY0" fmla="*/ 0 h 2986232"/>
              <a:gd name="connsiteX1" fmla="*/ 484093 w 4209508"/>
              <a:gd name="connsiteY1" fmla="*/ 0 h 2986232"/>
              <a:gd name="connsiteX2" fmla="*/ 1052377 w 4209508"/>
              <a:gd name="connsiteY2" fmla="*/ 0 h 2986232"/>
              <a:gd name="connsiteX3" fmla="*/ 1452280 w 4209508"/>
              <a:gd name="connsiteY3" fmla="*/ 0 h 2986232"/>
              <a:gd name="connsiteX4" fmla="*/ 1894279 w 4209508"/>
              <a:gd name="connsiteY4" fmla="*/ 0 h 2986232"/>
              <a:gd name="connsiteX5" fmla="*/ 2504657 w 4209508"/>
              <a:gd name="connsiteY5" fmla="*/ 0 h 2986232"/>
              <a:gd name="connsiteX6" fmla="*/ 3030846 w 4209508"/>
              <a:gd name="connsiteY6" fmla="*/ 0 h 2986232"/>
              <a:gd name="connsiteX7" fmla="*/ 3472844 w 4209508"/>
              <a:gd name="connsiteY7" fmla="*/ 0 h 2986232"/>
              <a:gd name="connsiteX8" fmla="*/ 4209508 w 4209508"/>
              <a:gd name="connsiteY8" fmla="*/ 0 h 2986232"/>
              <a:gd name="connsiteX9" fmla="*/ 4209508 w 4209508"/>
              <a:gd name="connsiteY9" fmla="*/ 597246 h 2986232"/>
              <a:gd name="connsiteX10" fmla="*/ 4209508 w 4209508"/>
              <a:gd name="connsiteY10" fmla="*/ 1224355 h 2986232"/>
              <a:gd name="connsiteX11" fmla="*/ 4209508 w 4209508"/>
              <a:gd name="connsiteY11" fmla="*/ 1851464 h 2986232"/>
              <a:gd name="connsiteX12" fmla="*/ 4209508 w 4209508"/>
              <a:gd name="connsiteY12" fmla="*/ 2359123 h 2986232"/>
              <a:gd name="connsiteX13" fmla="*/ 4209508 w 4209508"/>
              <a:gd name="connsiteY13" fmla="*/ 2986232 h 2986232"/>
              <a:gd name="connsiteX14" fmla="*/ 3809605 w 4209508"/>
              <a:gd name="connsiteY14" fmla="*/ 2986232 h 2986232"/>
              <a:gd name="connsiteX15" fmla="*/ 3325511 w 4209508"/>
              <a:gd name="connsiteY15" fmla="*/ 2986232 h 2986232"/>
              <a:gd name="connsiteX16" fmla="*/ 2841418 w 4209508"/>
              <a:gd name="connsiteY16" fmla="*/ 2986232 h 2986232"/>
              <a:gd name="connsiteX17" fmla="*/ 2231039 w 4209508"/>
              <a:gd name="connsiteY17" fmla="*/ 2986232 h 2986232"/>
              <a:gd name="connsiteX18" fmla="*/ 1704851 w 4209508"/>
              <a:gd name="connsiteY18" fmla="*/ 2986232 h 2986232"/>
              <a:gd name="connsiteX19" fmla="*/ 1220757 w 4209508"/>
              <a:gd name="connsiteY19" fmla="*/ 2986232 h 2986232"/>
              <a:gd name="connsiteX20" fmla="*/ 610379 w 4209508"/>
              <a:gd name="connsiteY20" fmla="*/ 2986232 h 2986232"/>
              <a:gd name="connsiteX21" fmla="*/ 0 w 4209508"/>
              <a:gd name="connsiteY21" fmla="*/ 2986232 h 2986232"/>
              <a:gd name="connsiteX22" fmla="*/ 0 w 4209508"/>
              <a:gd name="connsiteY22" fmla="*/ 2448710 h 2986232"/>
              <a:gd name="connsiteX23" fmla="*/ 0 w 4209508"/>
              <a:gd name="connsiteY23" fmla="*/ 1851464 h 2986232"/>
              <a:gd name="connsiteX24" fmla="*/ 0 w 4209508"/>
              <a:gd name="connsiteY24" fmla="*/ 1343804 h 2986232"/>
              <a:gd name="connsiteX25" fmla="*/ 0 w 4209508"/>
              <a:gd name="connsiteY25" fmla="*/ 686833 h 2986232"/>
              <a:gd name="connsiteX26" fmla="*/ 0 w 4209508"/>
              <a:gd name="connsiteY26" fmla="*/ 0 h 298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209508" h="2986232" fill="none" extrusionOk="0">
                <a:moveTo>
                  <a:pt x="0" y="0"/>
                </a:moveTo>
                <a:cubicBezTo>
                  <a:pt x="108622" y="-25679"/>
                  <a:pt x="364745" y="6024"/>
                  <a:pt x="484093" y="0"/>
                </a:cubicBezTo>
                <a:cubicBezTo>
                  <a:pt x="603441" y="-6024"/>
                  <a:pt x="798632" y="18323"/>
                  <a:pt x="1052377" y="0"/>
                </a:cubicBezTo>
                <a:cubicBezTo>
                  <a:pt x="1306122" y="-18323"/>
                  <a:pt x="1366248" y="46822"/>
                  <a:pt x="1452280" y="0"/>
                </a:cubicBezTo>
                <a:cubicBezTo>
                  <a:pt x="1538312" y="-46822"/>
                  <a:pt x="1788679" y="26183"/>
                  <a:pt x="1894279" y="0"/>
                </a:cubicBezTo>
                <a:cubicBezTo>
                  <a:pt x="1999879" y="-26183"/>
                  <a:pt x="2369764" y="35583"/>
                  <a:pt x="2504657" y="0"/>
                </a:cubicBezTo>
                <a:cubicBezTo>
                  <a:pt x="2639550" y="-35583"/>
                  <a:pt x="2890871" y="46365"/>
                  <a:pt x="3030846" y="0"/>
                </a:cubicBezTo>
                <a:cubicBezTo>
                  <a:pt x="3170821" y="-46365"/>
                  <a:pt x="3329170" y="16677"/>
                  <a:pt x="3472844" y="0"/>
                </a:cubicBezTo>
                <a:cubicBezTo>
                  <a:pt x="3616518" y="-16677"/>
                  <a:pt x="4006548" y="39103"/>
                  <a:pt x="4209508" y="0"/>
                </a:cubicBezTo>
                <a:cubicBezTo>
                  <a:pt x="4216928" y="188362"/>
                  <a:pt x="4169060" y="381194"/>
                  <a:pt x="4209508" y="597246"/>
                </a:cubicBezTo>
                <a:cubicBezTo>
                  <a:pt x="4249956" y="813298"/>
                  <a:pt x="4160737" y="937503"/>
                  <a:pt x="4209508" y="1224355"/>
                </a:cubicBezTo>
                <a:cubicBezTo>
                  <a:pt x="4258279" y="1511207"/>
                  <a:pt x="4193689" y="1591807"/>
                  <a:pt x="4209508" y="1851464"/>
                </a:cubicBezTo>
                <a:cubicBezTo>
                  <a:pt x="4225327" y="2111121"/>
                  <a:pt x="4179273" y="2141707"/>
                  <a:pt x="4209508" y="2359123"/>
                </a:cubicBezTo>
                <a:cubicBezTo>
                  <a:pt x="4239743" y="2576539"/>
                  <a:pt x="4182671" y="2795659"/>
                  <a:pt x="4209508" y="2986232"/>
                </a:cubicBezTo>
                <a:cubicBezTo>
                  <a:pt x="4121844" y="3002691"/>
                  <a:pt x="3983003" y="2976583"/>
                  <a:pt x="3809605" y="2986232"/>
                </a:cubicBezTo>
                <a:cubicBezTo>
                  <a:pt x="3636207" y="2995881"/>
                  <a:pt x="3520266" y="2960341"/>
                  <a:pt x="3325511" y="2986232"/>
                </a:cubicBezTo>
                <a:cubicBezTo>
                  <a:pt x="3130756" y="3012123"/>
                  <a:pt x="2986393" y="2951693"/>
                  <a:pt x="2841418" y="2986232"/>
                </a:cubicBezTo>
                <a:cubicBezTo>
                  <a:pt x="2696443" y="3020771"/>
                  <a:pt x="2519188" y="2968343"/>
                  <a:pt x="2231039" y="2986232"/>
                </a:cubicBezTo>
                <a:cubicBezTo>
                  <a:pt x="1942890" y="3004121"/>
                  <a:pt x="1866509" y="2959923"/>
                  <a:pt x="1704851" y="2986232"/>
                </a:cubicBezTo>
                <a:cubicBezTo>
                  <a:pt x="1543193" y="3012541"/>
                  <a:pt x="1361128" y="2941921"/>
                  <a:pt x="1220757" y="2986232"/>
                </a:cubicBezTo>
                <a:cubicBezTo>
                  <a:pt x="1080386" y="3030543"/>
                  <a:pt x="753230" y="2913911"/>
                  <a:pt x="610379" y="2986232"/>
                </a:cubicBezTo>
                <a:cubicBezTo>
                  <a:pt x="467528" y="3058553"/>
                  <a:pt x="255358" y="2932184"/>
                  <a:pt x="0" y="2986232"/>
                </a:cubicBezTo>
                <a:cubicBezTo>
                  <a:pt x="-5267" y="2809362"/>
                  <a:pt x="1425" y="2605326"/>
                  <a:pt x="0" y="2448710"/>
                </a:cubicBezTo>
                <a:cubicBezTo>
                  <a:pt x="-1425" y="2292094"/>
                  <a:pt x="19783" y="2050161"/>
                  <a:pt x="0" y="1851464"/>
                </a:cubicBezTo>
                <a:cubicBezTo>
                  <a:pt x="-19783" y="1652767"/>
                  <a:pt x="51891" y="1539792"/>
                  <a:pt x="0" y="1343804"/>
                </a:cubicBezTo>
                <a:cubicBezTo>
                  <a:pt x="-51891" y="1147816"/>
                  <a:pt x="53569" y="896087"/>
                  <a:pt x="0" y="686833"/>
                </a:cubicBezTo>
                <a:cubicBezTo>
                  <a:pt x="-53569" y="477579"/>
                  <a:pt x="24449" y="320503"/>
                  <a:pt x="0" y="0"/>
                </a:cubicBezTo>
                <a:close/>
              </a:path>
              <a:path w="4209508" h="2986232" stroke="0" extrusionOk="0">
                <a:moveTo>
                  <a:pt x="0" y="0"/>
                </a:moveTo>
                <a:cubicBezTo>
                  <a:pt x="122633" y="-14514"/>
                  <a:pt x="387460" y="48510"/>
                  <a:pt x="568284" y="0"/>
                </a:cubicBezTo>
                <a:cubicBezTo>
                  <a:pt x="749108" y="-48510"/>
                  <a:pt x="854175" y="16683"/>
                  <a:pt x="1094472" y="0"/>
                </a:cubicBezTo>
                <a:cubicBezTo>
                  <a:pt x="1334769" y="-16683"/>
                  <a:pt x="1408080" y="39398"/>
                  <a:pt x="1704851" y="0"/>
                </a:cubicBezTo>
                <a:cubicBezTo>
                  <a:pt x="2001622" y="-39398"/>
                  <a:pt x="2020687" y="26636"/>
                  <a:pt x="2188944" y="0"/>
                </a:cubicBezTo>
                <a:cubicBezTo>
                  <a:pt x="2357201" y="-26636"/>
                  <a:pt x="2438812" y="16543"/>
                  <a:pt x="2588847" y="0"/>
                </a:cubicBezTo>
                <a:cubicBezTo>
                  <a:pt x="2738882" y="-16543"/>
                  <a:pt x="2911991" y="17456"/>
                  <a:pt x="3030846" y="0"/>
                </a:cubicBezTo>
                <a:cubicBezTo>
                  <a:pt x="3149701" y="-17456"/>
                  <a:pt x="3336941" y="45057"/>
                  <a:pt x="3472844" y="0"/>
                </a:cubicBezTo>
                <a:cubicBezTo>
                  <a:pt x="3608747" y="-45057"/>
                  <a:pt x="3997778" y="80295"/>
                  <a:pt x="4209508" y="0"/>
                </a:cubicBezTo>
                <a:cubicBezTo>
                  <a:pt x="4230873" y="204079"/>
                  <a:pt x="4160568" y="286905"/>
                  <a:pt x="4209508" y="537522"/>
                </a:cubicBezTo>
                <a:cubicBezTo>
                  <a:pt x="4258448" y="788139"/>
                  <a:pt x="4193023" y="882942"/>
                  <a:pt x="4209508" y="1164630"/>
                </a:cubicBezTo>
                <a:cubicBezTo>
                  <a:pt x="4225993" y="1446318"/>
                  <a:pt x="4157464" y="1501795"/>
                  <a:pt x="4209508" y="1672290"/>
                </a:cubicBezTo>
                <a:cubicBezTo>
                  <a:pt x="4261552" y="1842785"/>
                  <a:pt x="4161910" y="2089415"/>
                  <a:pt x="4209508" y="2209812"/>
                </a:cubicBezTo>
                <a:cubicBezTo>
                  <a:pt x="4257106" y="2330209"/>
                  <a:pt x="4206567" y="2670935"/>
                  <a:pt x="4209508" y="2986232"/>
                </a:cubicBezTo>
                <a:cubicBezTo>
                  <a:pt x="3927251" y="3047132"/>
                  <a:pt x="3754836" y="2952944"/>
                  <a:pt x="3599129" y="2986232"/>
                </a:cubicBezTo>
                <a:cubicBezTo>
                  <a:pt x="3443422" y="3019520"/>
                  <a:pt x="3348812" y="2956003"/>
                  <a:pt x="3199226" y="2986232"/>
                </a:cubicBezTo>
                <a:cubicBezTo>
                  <a:pt x="3049640" y="3016461"/>
                  <a:pt x="2885059" y="2935088"/>
                  <a:pt x="2588847" y="2986232"/>
                </a:cubicBezTo>
                <a:cubicBezTo>
                  <a:pt x="2292635" y="3037376"/>
                  <a:pt x="2331971" y="2970120"/>
                  <a:pt x="2188944" y="2986232"/>
                </a:cubicBezTo>
                <a:cubicBezTo>
                  <a:pt x="2045917" y="3002344"/>
                  <a:pt x="1879055" y="2952274"/>
                  <a:pt x="1789041" y="2986232"/>
                </a:cubicBezTo>
                <a:cubicBezTo>
                  <a:pt x="1699027" y="3020190"/>
                  <a:pt x="1523292" y="2985718"/>
                  <a:pt x="1262852" y="2986232"/>
                </a:cubicBezTo>
                <a:cubicBezTo>
                  <a:pt x="1002412" y="2986746"/>
                  <a:pt x="989168" y="2967682"/>
                  <a:pt x="778759" y="2986232"/>
                </a:cubicBezTo>
                <a:cubicBezTo>
                  <a:pt x="568350" y="3004782"/>
                  <a:pt x="196303" y="2939720"/>
                  <a:pt x="0" y="2986232"/>
                </a:cubicBezTo>
                <a:cubicBezTo>
                  <a:pt x="-51318" y="2816437"/>
                  <a:pt x="8474" y="2701631"/>
                  <a:pt x="0" y="2478573"/>
                </a:cubicBezTo>
                <a:cubicBezTo>
                  <a:pt x="-8474" y="2255515"/>
                  <a:pt x="31657" y="2187997"/>
                  <a:pt x="0" y="1970913"/>
                </a:cubicBezTo>
                <a:cubicBezTo>
                  <a:pt x="-31657" y="1753829"/>
                  <a:pt x="22175" y="1688126"/>
                  <a:pt x="0" y="1433391"/>
                </a:cubicBezTo>
                <a:cubicBezTo>
                  <a:pt x="-22175" y="1178656"/>
                  <a:pt x="31410" y="1159884"/>
                  <a:pt x="0" y="895870"/>
                </a:cubicBezTo>
                <a:cubicBezTo>
                  <a:pt x="-31410" y="631856"/>
                  <a:pt x="75197" y="202800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8038181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35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F9B29-718F-71DF-BEE0-B84F3CF61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Orchestrator Agent has an “high-level” view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C4A21B-9BEE-6F5C-BFCB-64885966C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AF3CF1-9CF5-6027-C3C7-B140DBBA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C5320-6C1E-8E22-8218-6F15A8962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42EA2-6A38-48BE-AF66-6D0E15945A4E}" type="slidenum">
              <a:rPr lang="en-US" smtClean="0"/>
              <a:t>11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DFA22F-7E4E-DD75-B1AA-78D9EC06B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46" y="1591945"/>
            <a:ext cx="11447687" cy="4068604"/>
          </a:xfrm>
          <a:custGeom>
            <a:avLst/>
            <a:gdLst>
              <a:gd name="connsiteX0" fmla="*/ 0 w 11447687"/>
              <a:gd name="connsiteY0" fmla="*/ 0 h 4068604"/>
              <a:gd name="connsiteX1" fmla="*/ 457907 w 11447687"/>
              <a:gd name="connsiteY1" fmla="*/ 0 h 4068604"/>
              <a:gd name="connsiteX2" fmla="*/ 686861 w 11447687"/>
              <a:gd name="connsiteY2" fmla="*/ 0 h 4068604"/>
              <a:gd name="connsiteX3" fmla="*/ 1373722 w 11447687"/>
              <a:gd name="connsiteY3" fmla="*/ 0 h 4068604"/>
              <a:gd name="connsiteX4" fmla="*/ 1831630 w 11447687"/>
              <a:gd name="connsiteY4" fmla="*/ 0 h 4068604"/>
              <a:gd name="connsiteX5" fmla="*/ 2404014 w 11447687"/>
              <a:gd name="connsiteY5" fmla="*/ 0 h 4068604"/>
              <a:gd name="connsiteX6" fmla="*/ 2747445 w 11447687"/>
              <a:gd name="connsiteY6" fmla="*/ 0 h 4068604"/>
              <a:gd name="connsiteX7" fmla="*/ 3548783 w 11447687"/>
              <a:gd name="connsiteY7" fmla="*/ 0 h 4068604"/>
              <a:gd name="connsiteX8" fmla="*/ 4235644 w 11447687"/>
              <a:gd name="connsiteY8" fmla="*/ 0 h 4068604"/>
              <a:gd name="connsiteX9" fmla="*/ 4579075 w 11447687"/>
              <a:gd name="connsiteY9" fmla="*/ 0 h 4068604"/>
              <a:gd name="connsiteX10" fmla="*/ 4922505 w 11447687"/>
              <a:gd name="connsiteY10" fmla="*/ 0 h 4068604"/>
              <a:gd name="connsiteX11" fmla="*/ 5609367 w 11447687"/>
              <a:gd name="connsiteY11" fmla="*/ 0 h 4068604"/>
              <a:gd name="connsiteX12" fmla="*/ 6296228 w 11447687"/>
              <a:gd name="connsiteY12" fmla="*/ 0 h 4068604"/>
              <a:gd name="connsiteX13" fmla="*/ 6639658 w 11447687"/>
              <a:gd name="connsiteY13" fmla="*/ 0 h 4068604"/>
              <a:gd name="connsiteX14" fmla="*/ 7440997 w 11447687"/>
              <a:gd name="connsiteY14" fmla="*/ 0 h 4068604"/>
              <a:gd name="connsiteX15" fmla="*/ 8242335 w 11447687"/>
              <a:gd name="connsiteY15" fmla="*/ 0 h 4068604"/>
              <a:gd name="connsiteX16" fmla="*/ 8471288 w 11447687"/>
              <a:gd name="connsiteY16" fmla="*/ 0 h 4068604"/>
              <a:gd name="connsiteX17" fmla="*/ 8814719 w 11447687"/>
              <a:gd name="connsiteY17" fmla="*/ 0 h 4068604"/>
              <a:gd name="connsiteX18" fmla="*/ 9501580 w 11447687"/>
              <a:gd name="connsiteY18" fmla="*/ 0 h 4068604"/>
              <a:gd name="connsiteX19" fmla="*/ 9959488 w 11447687"/>
              <a:gd name="connsiteY19" fmla="*/ 0 h 4068604"/>
              <a:gd name="connsiteX20" fmla="*/ 10302918 w 11447687"/>
              <a:gd name="connsiteY20" fmla="*/ 0 h 4068604"/>
              <a:gd name="connsiteX21" fmla="*/ 10760826 w 11447687"/>
              <a:gd name="connsiteY21" fmla="*/ 0 h 4068604"/>
              <a:gd name="connsiteX22" fmla="*/ 11447687 w 11447687"/>
              <a:gd name="connsiteY22" fmla="*/ 0 h 4068604"/>
              <a:gd name="connsiteX23" fmla="*/ 11447687 w 11447687"/>
              <a:gd name="connsiteY23" fmla="*/ 540543 h 4068604"/>
              <a:gd name="connsiteX24" fmla="*/ 11447687 w 11447687"/>
              <a:gd name="connsiteY24" fmla="*/ 1121772 h 4068604"/>
              <a:gd name="connsiteX25" fmla="*/ 11447687 w 11447687"/>
              <a:gd name="connsiteY25" fmla="*/ 1743687 h 4068604"/>
              <a:gd name="connsiteX26" fmla="*/ 11447687 w 11447687"/>
              <a:gd name="connsiteY26" fmla="*/ 2243544 h 4068604"/>
              <a:gd name="connsiteX27" fmla="*/ 11447687 w 11447687"/>
              <a:gd name="connsiteY27" fmla="*/ 2906146 h 4068604"/>
              <a:gd name="connsiteX28" fmla="*/ 11447687 w 11447687"/>
              <a:gd name="connsiteY28" fmla="*/ 3406003 h 4068604"/>
              <a:gd name="connsiteX29" fmla="*/ 11447687 w 11447687"/>
              <a:gd name="connsiteY29" fmla="*/ 4068604 h 4068604"/>
              <a:gd name="connsiteX30" fmla="*/ 10646349 w 11447687"/>
              <a:gd name="connsiteY30" fmla="*/ 4068604 h 4068604"/>
              <a:gd name="connsiteX31" fmla="*/ 10417395 w 11447687"/>
              <a:gd name="connsiteY31" fmla="*/ 4068604 h 4068604"/>
              <a:gd name="connsiteX32" fmla="*/ 10188441 w 11447687"/>
              <a:gd name="connsiteY32" fmla="*/ 4068604 h 4068604"/>
              <a:gd name="connsiteX33" fmla="*/ 9501580 w 11447687"/>
              <a:gd name="connsiteY33" fmla="*/ 4068604 h 4068604"/>
              <a:gd name="connsiteX34" fmla="*/ 8814719 w 11447687"/>
              <a:gd name="connsiteY34" fmla="*/ 4068604 h 4068604"/>
              <a:gd name="connsiteX35" fmla="*/ 8585765 w 11447687"/>
              <a:gd name="connsiteY35" fmla="*/ 4068604 h 4068604"/>
              <a:gd name="connsiteX36" fmla="*/ 7784427 w 11447687"/>
              <a:gd name="connsiteY36" fmla="*/ 4068604 h 4068604"/>
              <a:gd name="connsiteX37" fmla="*/ 7097566 w 11447687"/>
              <a:gd name="connsiteY37" fmla="*/ 4068604 h 4068604"/>
              <a:gd name="connsiteX38" fmla="*/ 6296228 w 11447687"/>
              <a:gd name="connsiteY38" fmla="*/ 4068604 h 4068604"/>
              <a:gd name="connsiteX39" fmla="*/ 5494890 w 11447687"/>
              <a:gd name="connsiteY39" fmla="*/ 4068604 h 4068604"/>
              <a:gd name="connsiteX40" fmla="*/ 4922505 w 11447687"/>
              <a:gd name="connsiteY40" fmla="*/ 4068604 h 4068604"/>
              <a:gd name="connsiteX41" fmla="*/ 4121167 w 11447687"/>
              <a:gd name="connsiteY41" fmla="*/ 4068604 h 4068604"/>
              <a:gd name="connsiteX42" fmla="*/ 3548783 w 11447687"/>
              <a:gd name="connsiteY42" fmla="*/ 4068604 h 4068604"/>
              <a:gd name="connsiteX43" fmla="*/ 2976399 w 11447687"/>
              <a:gd name="connsiteY43" fmla="*/ 4068604 h 4068604"/>
              <a:gd name="connsiteX44" fmla="*/ 2175061 w 11447687"/>
              <a:gd name="connsiteY44" fmla="*/ 4068604 h 4068604"/>
              <a:gd name="connsiteX45" fmla="*/ 1373722 w 11447687"/>
              <a:gd name="connsiteY45" fmla="*/ 4068604 h 4068604"/>
              <a:gd name="connsiteX46" fmla="*/ 801338 w 11447687"/>
              <a:gd name="connsiteY46" fmla="*/ 4068604 h 4068604"/>
              <a:gd name="connsiteX47" fmla="*/ 0 w 11447687"/>
              <a:gd name="connsiteY47" fmla="*/ 4068604 h 4068604"/>
              <a:gd name="connsiteX48" fmla="*/ 0 w 11447687"/>
              <a:gd name="connsiteY48" fmla="*/ 3528061 h 4068604"/>
              <a:gd name="connsiteX49" fmla="*/ 0 w 11447687"/>
              <a:gd name="connsiteY49" fmla="*/ 3068890 h 4068604"/>
              <a:gd name="connsiteX50" fmla="*/ 0 w 11447687"/>
              <a:gd name="connsiteY50" fmla="*/ 2609719 h 4068604"/>
              <a:gd name="connsiteX51" fmla="*/ 0 w 11447687"/>
              <a:gd name="connsiteY51" fmla="*/ 2109862 h 4068604"/>
              <a:gd name="connsiteX52" fmla="*/ 0 w 11447687"/>
              <a:gd name="connsiteY52" fmla="*/ 1610005 h 4068604"/>
              <a:gd name="connsiteX53" fmla="*/ 0 w 11447687"/>
              <a:gd name="connsiteY53" fmla="*/ 1110148 h 4068604"/>
              <a:gd name="connsiteX54" fmla="*/ 0 w 11447687"/>
              <a:gd name="connsiteY54" fmla="*/ 569605 h 4068604"/>
              <a:gd name="connsiteX55" fmla="*/ 0 w 11447687"/>
              <a:gd name="connsiteY55" fmla="*/ 0 h 4068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1447687" h="4068604" fill="none" extrusionOk="0">
                <a:moveTo>
                  <a:pt x="0" y="0"/>
                </a:moveTo>
                <a:cubicBezTo>
                  <a:pt x="112957" y="-47841"/>
                  <a:pt x="270979" y="42983"/>
                  <a:pt x="457907" y="0"/>
                </a:cubicBezTo>
                <a:cubicBezTo>
                  <a:pt x="644835" y="-42983"/>
                  <a:pt x="599478" y="24285"/>
                  <a:pt x="686861" y="0"/>
                </a:cubicBezTo>
                <a:cubicBezTo>
                  <a:pt x="774244" y="-24285"/>
                  <a:pt x="1079328" y="7902"/>
                  <a:pt x="1373722" y="0"/>
                </a:cubicBezTo>
                <a:cubicBezTo>
                  <a:pt x="1668116" y="-7902"/>
                  <a:pt x="1729627" y="33597"/>
                  <a:pt x="1831630" y="0"/>
                </a:cubicBezTo>
                <a:cubicBezTo>
                  <a:pt x="1933633" y="-33597"/>
                  <a:pt x="2280212" y="3490"/>
                  <a:pt x="2404014" y="0"/>
                </a:cubicBezTo>
                <a:cubicBezTo>
                  <a:pt x="2527816" y="-3490"/>
                  <a:pt x="2583139" y="11990"/>
                  <a:pt x="2747445" y="0"/>
                </a:cubicBezTo>
                <a:cubicBezTo>
                  <a:pt x="2911751" y="-11990"/>
                  <a:pt x="3202827" y="85918"/>
                  <a:pt x="3548783" y="0"/>
                </a:cubicBezTo>
                <a:cubicBezTo>
                  <a:pt x="3894739" y="-85918"/>
                  <a:pt x="3947979" y="65549"/>
                  <a:pt x="4235644" y="0"/>
                </a:cubicBezTo>
                <a:cubicBezTo>
                  <a:pt x="4523309" y="-65549"/>
                  <a:pt x="4480853" y="6988"/>
                  <a:pt x="4579075" y="0"/>
                </a:cubicBezTo>
                <a:cubicBezTo>
                  <a:pt x="4677297" y="-6988"/>
                  <a:pt x="4845743" y="36443"/>
                  <a:pt x="4922505" y="0"/>
                </a:cubicBezTo>
                <a:cubicBezTo>
                  <a:pt x="4999267" y="-36443"/>
                  <a:pt x="5300107" y="11070"/>
                  <a:pt x="5609367" y="0"/>
                </a:cubicBezTo>
                <a:cubicBezTo>
                  <a:pt x="5918627" y="-11070"/>
                  <a:pt x="6104083" y="45734"/>
                  <a:pt x="6296228" y="0"/>
                </a:cubicBezTo>
                <a:cubicBezTo>
                  <a:pt x="6488373" y="-45734"/>
                  <a:pt x="6564958" y="39881"/>
                  <a:pt x="6639658" y="0"/>
                </a:cubicBezTo>
                <a:cubicBezTo>
                  <a:pt x="6714358" y="-39881"/>
                  <a:pt x="7273218" y="31061"/>
                  <a:pt x="7440997" y="0"/>
                </a:cubicBezTo>
                <a:cubicBezTo>
                  <a:pt x="7608776" y="-31061"/>
                  <a:pt x="7850584" y="71661"/>
                  <a:pt x="8242335" y="0"/>
                </a:cubicBezTo>
                <a:cubicBezTo>
                  <a:pt x="8634086" y="-71661"/>
                  <a:pt x="8381272" y="3437"/>
                  <a:pt x="8471288" y="0"/>
                </a:cubicBezTo>
                <a:cubicBezTo>
                  <a:pt x="8561304" y="-3437"/>
                  <a:pt x="8725518" y="26308"/>
                  <a:pt x="8814719" y="0"/>
                </a:cubicBezTo>
                <a:cubicBezTo>
                  <a:pt x="8903920" y="-26308"/>
                  <a:pt x="9344474" y="1569"/>
                  <a:pt x="9501580" y="0"/>
                </a:cubicBezTo>
                <a:cubicBezTo>
                  <a:pt x="9658686" y="-1569"/>
                  <a:pt x="9860992" y="54430"/>
                  <a:pt x="9959488" y="0"/>
                </a:cubicBezTo>
                <a:cubicBezTo>
                  <a:pt x="10057984" y="-54430"/>
                  <a:pt x="10199284" y="33874"/>
                  <a:pt x="10302918" y="0"/>
                </a:cubicBezTo>
                <a:cubicBezTo>
                  <a:pt x="10406552" y="-33874"/>
                  <a:pt x="10540230" y="37933"/>
                  <a:pt x="10760826" y="0"/>
                </a:cubicBezTo>
                <a:cubicBezTo>
                  <a:pt x="10981422" y="-37933"/>
                  <a:pt x="11174735" y="26097"/>
                  <a:pt x="11447687" y="0"/>
                </a:cubicBezTo>
                <a:cubicBezTo>
                  <a:pt x="11487091" y="230911"/>
                  <a:pt x="11415025" y="286262"/>
                  <a:pt x="11447687" y="540543"/>
                </a:cubicBezTo>
                <a:cubicBezTo>
                  <a:pt x="11480349" y="794824"/>
                  <a:pt x="11403191" y="1000242"/>
                  <a:pt x="11447687" y="1121772"/>
                </a:cubicBezTo>
                <a:cubicBezTo>
                  <a:pt x="11492183" y="1243302"/>
                  <a:pt x="11443656" y="1610599"/>
                  <a:pt x="11447687" y="1743687"/>
                </a:cubicBezTo>
                <a:cubicBezTo>
                  <a:pt x="11451718" y="1876776"/>
                  <a:pt x="11431052" y="2063884"/>
                  <a:pt x="11447687" y="2243544"/>
                </a:cubicBezTo>
                <a:cubicBezTo>
                  <a:pt x="11464322" y="2423204"/>
                  <a:pt x="11408173" y="2725951"/>
                  <a:pt x="11447687" y="2906146"/>
                </a:cubicBezTo>
                <a:cubicBezTo>
                  <a:pt x="11487201" y="3086341"/>
                  <a:pt x="11416485" y="3193798"/>
                  <a:pt x="11447687" y="3406003"/>
                </a:cubicBezTo>
                <a:cubicBezTo>
                  <a:pt x="11478889" y="3618208"/>
                  <a:pt x="11393802" y="3935073"/>
                  <a:pt x="11447687" y="4068604"/>
                </a:cubicBezTo>
                <a:cubicBezTo>
                  <a:pt x="11094811" y="4093245"/>
                  <a:pt x="10886861" y="4061889"/>
                  <a:pt x="10646349" y="4068604"/>
                </a:cubicBezTo>
                <a:cubicBezTo>
                  <a:pt x="10405837" y="4075319"/>
                  <a:pt x="10503083" y="4047521"/>
                  <a:pt x="10417395" y="4068604"/>
                </a:cubicBezTo>
                <a:cubicBezTo>
                  <a:pt x="10331707" y="4089687"/>
                  <a:pt x="10298793" y="4052863"/>
                  <a:pt x="10188441" y="4068604"/>
                </a:cubicBezTo>
                <a:cubicBezTo>
                  <a:pt x="10078089" y="4084345"/>
                  <a:pt x="9834659" y="3995365"/>
                  <a:pt x="9501580" y="4068604"/>
                </a:cubicBezTo>
                <a:cubicBezTo>
                  <a:pt x="9168501" y="4141843"/>
                  <a:pt x="9092254" y="3998621"/>
                  <a:pt x="8814719" y="4068604"/>
                </a:cubicBezTo>
                <a:cubicBezTo>
                  <a:pt x="8537184" y="4138587"/>
                  <a:pt x="8647239" y="4051380"/>
                  <a:pt x="8585765" y="4068604"/>
                </a:cubicBezTo>
                <a:cubicBezTo>
                  <a:pt x="8524291" y="4085828"/>
                  <a:pt x="7955297" y="4049388"/>
                  <a:pt x="7784427" y="4068604"/>
                </a:cubicBezTo>
                <a:cubicBezTo>
                  <a:pt x="7613557" y="4087820"/>
                  <a:pt x="7369329" y="4061090"/>
                  <a:pt x="7097566" y="4068604"/>
                </a:cubicBezTo>
                <a:cubicBezTo>
                  <a:pt x="6825803" y="4076118"/>
                  <a:pt x="6649035" y="4010606"/>
                  <a:pt x="6296228" y="4068604"/>
                </a:cubicBezTo>
                <a:cubicBezTo>
                  <a:pt x="5943421" y="4126602"/>
                  <a:pt x="5790243" y="4066478"/>
                  <a:pt x="5494890" y="4068604"/>
                </a:cubicBezTo>
                <a:cubicBezTo>
                  <a:pt x="5199537" y="4070730"/>
                  <a:pt x="5156766" y="4015941"/>
                  <a:pt x="4922505" y="4068604"/>
                </a:cubicBezTo>
                <a:cubicBezTo>
                  <a:pt x="4688245" y="4121267"/>
                  <a:pt x="4311258" y="3986380"/>
                  <a:pt x="4121167" y="4068604"/>
                </a:cubicBezTo>
                <a:cubicBezTo>
                  <a:pt x="3931076" y="4150828"/>
                  <a:pt x="3699049" y="4047131"/>
                  <a:pt x="3548783" y="4068604"/>
                </a:cubicBezTo>
                <a:cubicBezTo>
                  <a:pt x="3398517" y="4090077"/>
                  <a:pt x="3206797" y="4055956"/>
                  <a:pt x="2976399" y="4068604"/>
                </a:cubicBezTo>
                <a:cubicBezTo>
                  <a:pt x="2746001" y="4081252"/>
                  <a:pt x="2516216" y="4037030"/>
                  <a:pt x="2175061" y="4068604"/>
                </a:cubicBezTo>
                <a:cubicBezTo>
                  <a:pt x="1833906" y="4100178"/>
                  <a:pt x="1643028" y="3987438"/>
                  <a:pt x="1373722" y="4068604"/>
                </a:cubicBezTo>
                <a:cubicBezTo>
                  <a:pt x="1104416" y="4149770"/>
                  <a:pt x="964042" y="4063460"/>
                  <a:pt x="801338" y="4068604"/>
                </a:cubicBezTo>
                <a:cubicBezTo>
                  <a:pt x="638634" y="4073748"/>
                  <a:pt x="173314" y="4033493"/>
                  <a:pt x="0" y="4068604"/>
                </a:cubicBezTo>
                <a:cubicBezTo>
                  <a:pt x="-14178" y="3959216"/>
                  <a:pt x="11920" y="3732382"/>
                  <a:pt x="0" y="3528061"/>
                </a:cubicBezTo>
                <a:cubicBezTo>
                  <a:pt x="-11920" y="3323740"/>
                  <a:pt x="23969" y="3230943"/>
                  <a:pt x="0" y="3068890"/>
                </a:cubicBezTo>
                <a:cubicBezTo>
                  <a:pt x="-23969" y="2906837"/>
                  <a:pt x="26643" y="2712520"/>
                  <a:pt x="0" y="2609719"/>
                </a:cubicBezTo>
                <a:cubicBezTo>
                  <a:pt x="-26643" y="2506918"/>
                  <a:pt x="51543" y="2328419"/>
                  <a:pt x="0" y="2109862"/>
                </a:cubicBezTo>
                <a:cubicBezTo>
                  <a:pt x="-51543" y="1891305"/>
                  <a:pt x="27413" y="1733215"/>
                  <a:pt x="0" y="1610005"/>
                </a:cubicBezTo>
                <a:cubicBezTo>
                  <a:pt x="-27413" y="1486795"/>
                  <a:pt x="22257" y="1306268"/>
                  <a:pt x="0" y="1110148"/>
                </a:cubicBezTo>
                <a:cubicBezTo>
                  <a:pt x="-22257" y="914028"/>
                  <a:pt x="33615" y="739368"/>
                  <a:pt x="0" y="569605"/>
                </a:cubicBezTo>
                <a:cubicBezTo>
                  <a:pt x="-33615" y="399842"/>
                  <a:pt x="49132" y="175333"/>
                  <a:pt x="0" y="0"/>
                </a:cubicBezTo>
                <a:close/>
              </a:path>
              <a:path w="11447687" h="4068604" stroke="0" extrusionOk="0">
                <a:moveTo>
                  <a:pt x="0" y="0"/>
                </a:moveTo>
                <a:cubicBezTo>
                  <a:pt x="235665" y="-69589"/>
                  <a:pt x="385830" y="27557"/>
                  <a:pt x="686861" y="0"/>
                </a:cubicBezTo>
                <a:cubicBezTo>
                  <a:pt x="987892" y="-27557"/>
                  <a:pt x="1118849" y="14330"/>
                  <a:pt x="1259246" y="0"/>
                </a:cubicBezTo>
                <a:cubicBezTo>
                  <a:pt x="1399643" y="-14330"/>
                  <a:pt x="1685826" y="83376"/>
                  <a:pt x="2060584" y="0"/>
                </a:cubicBezTo>
                <a:cubicBezTo>
                  <a:pt x="2435342" y="-83376"/>
                  <a:pt x="2392935" y="34494"/>
                  <a:pt x="2518491" y="0"/>
                </a:cubicBezTo>
                <a:cubicBezTo>
                  <a:pt x="2644047" y="-34494"/>
                  <a:pt x="2700816" y="3262"/>
                  <a:pt x="2747445" y="0"/>
                </a:cubicBezTo>
                <a:cubicBezTo>
                  <a:pt x="2794074" y="-3262"/>
                  <a:pt x="2976909" y="25976"/>
                  <a:pt x="3090875" y="0"/>
                </a:cubicBezTo>
                <a:cubicBezTo>
                  <a:pt x="3204841" y="-25976"/>
                  <a:pt x="3330934" y="17999"/>
                  <a:pt x="3434306" y="0"/>
                </a:cubicBezTo>
                <a:cubicBezTo>
                  <a:pt x="3537678" y="-17999"/>
                  <a:pt x="3835324" y="21146"/>
                  <a:pt x="4006690" y="0"/>
                </a:cubicBezTo>
                <a:cubicBezTo>
                  <a:pt x="4178056" y="-21146"/>
                  <a:pt x="4191246" y="33551"/>
                  <a:pt x="4350121" y="0"/>
                </a:cubicBezTo>
                <a:cubicBezTo>
                  <a:pt x="4508996" y="-33551"/>
                  <a:pt x="4637151" y="49809"/>
                  <a:pt x="4808029" y="0"/>
                </a:cubicBezTo>
                <a:cubicBezTo>
                  <a:pt x="4978907" y="-49809"/>
                  <a:pt x="5304720" y="20112"/>
                  <a:pt x="5609367" y="0"/>
                </a:cubicBezTo>
                <a:cubicBezTo>
                  <a:pt x="5914014" y="-20112"/>
                  <a:pt x="6046058" y="21456"/>
                  <a:pt x="6181751" y="0"/>
                </a:cubicBezTo>
                <a:cubicBezTo>
                  <a:pt x="6317444" y="-21456"/>
                  <a:pt x="6349458" y="9430"/>
                  <a:pt x="6410705" y="0"/>
                </a:cubicBezTo>
                <a:cubicBezTo>
                  <a:pt x="6471952" y="-9430"/>
                  <a:pt x="6678661" y="22848"/>
                  <a:pt x="6754135" y="0"/>
                </a:cubicBezTo>
                <a:cubicBezTo>
                  <a:pt x="6829609" y="-22848"/>
                  <a:pt x="7004347" y="13426"/>
                  <a:pt x="7097566" y="0"/>
                </a:cubicBezTo>
                <a:cubicBezTo>
                  <a:pt x="7190785" y="-13426"/>
                  <a:pt x="7244108" y="1023"/>
                  <a:pt x="7326520" y="0"/>
                </a:cubicBezTo>
                <a:cubicBezTo>
                  <a:pt x="7408932" y="-1023"/>
                  <a:pt x="7461028" y="24350"/>
                  <a:pt x="7555473" y="0"/>
                </a:cubicBezTo>
                <a:cubicBezTo>
                  <a:pt x="7649918" y="-24350"/>
                  <a:pt x="7712240" y="2995"/>
                  <a:pt x="7784427" y="0"/>
                </a:cubicBezTo>
                <a:cubicBezTo>
                  <a:pt x="7856614" y="-2995"/>
                  <a:pt x="8329844" y="16894"/>
                  <a:pt x="8585765" y="0"/>
                </a:cubicBezTo>
                <a:cubicBezTo>
                  <a:pt x="8841686" y="-16894"/>
                  <a:pt x="9104982" y="31079"/>
                  <a:pt x="9387103" y="0"/>
                </a:cubicBezTo>
                <a:cubicBezTo>
                  <a:pt x="9669224" y="-31079"/>
                  <a:pt x="10010174" y="57070"/>
                  <a:pt x="10188441" y="0"/>
                </a:cubicBezTo>
                <a:cubicBezTo>
                  <a:pt x="10366708" y="-57070"/>
                  <a:pt x="10382742" y="41185"/>
                  <a:pt x="10531872" y="0"/>
                </a:cubicBezTo>
                <a:cubicBezTo>
                  <a:pt x="10681002" y="-41185"/>
                  <a:pt x="11181016" y="21258"/>
                  <a:pt x="11447687" y="0"/>
                </a:cubicBezTo>
                <a:cubicBezTo>
                  <a:pt x="11485782" y="282522"/>
                  <a:pt x="11405922" y="369854"/>
                  <a:pt x="11447687" y="581229"/>
                </a:cubicBezTo>
                <a:cubicBezTo>
                  <a:pt x="11489452" y="792604"/>
                  <a:pt x="11445370" y="1010148"/>
                  <a:pt x="11447687" y="1121772"/>
                </a:cubicBezTo>
                <a:cubicBezTo>
                  <a:pt x="11450004" y="1233396"/>
                  <a:pt x="11406424" y="1428948"/>
                  <a:pt x="11447687" y="1580943"/>
                </a:cubicBezTo>
                <a:cubicBezTo>
                  <a:pt x="11488950" y="1732938"/>
                  <a:pt x="11416065" y="1930425"/>
                  <a:pt x="11447687" y="2243544"/>
                </a:cubicBezTo>
                <a:cubicBezTo>
                  <a:pt x="11479309" y="2556663"/>
                  <a:pt x="11387340" y="2689407"/>
                  <a:pt x="11447687" y="2865460"/>
                </a:cubicBezTo>
                <a:cubicBezTo>
                  <a:pt x="11508034" y="3041513"/>
                  <a:pt x="11443948" y="3209353"/>
                  <a:pt x="11447687" y="3446689"/>
                </a:cubicBezTo>
                <a:cubicBezTo>
                  <a:pt x="11451426" y="3684025"/>
                  <a:pt x="11429038" y="3854915"/>
                  <a:pt x="11447687" y="4068604"/>
                </a:cubicBezTo>
                <a:cubicBezTo>
                  <a:pt x="11339433" y="4092430"/>
                  <a:pt x="11315705" y="4052237"/>
                  <a:pt x="11218733" y="4068604"/>
                </a:cubicBezTo>
                <a:cubicBezTo>
                  <a:pt x="11121761" y="4084971"/>
                  <a:pt x="10640092" y="4042845"/>
                  <a:pt x="10417395" y="4068604"/>
                </a:cubicBezTo>
                <a:cubicBezTo>
                  <a:pt x="10194698" y="4094363"/>
                  <a:pt x="10232205" y="4046670"/>
                  <a:pt x="10073965" y="4068604"/>
                </a:cubicBezTo>
                <a:cubicBezTo>
                  <a:pt x="9915725" y="4090538"/>
                  <a:pt x="9900695" y="4064670"/>
                  <a:pt x="9845011" y="4068604"/>
                </a:cubicBezTo>
                <a:cubicBezTo>
                  <a:pt x="9789327" y="4072538"/>
                  <a:pt x="9406052" y="4033274"/>
                  <a:pt x="9272626" y="4068604"/>
                </a:cubicBezTo>
                <a:cubicBezTo>
                  <a:pt x="9139200" y="4103934"/>
                  <a:pt x="8880245" y="4017670"/>
                  <a:pt x="8700242" y="4068604"/>
                </a:cubicBezTo>
                <a:cubicBezTo>
                  <a:pt x="8520239" y="4119538"/>
                  <a:pt x="8301764" y="4005814"/>
                  <a:pt x="8127858" y="4068604"/>
                </a:cubicBezTo>
                <a:cubicBezTo>
                  <a:pt x="7953952" y="4131394"/>
                  <a:pt x="7718904" y="4024852"/>
                  <a:pt x="7440997" y="4068604"/>
                </a:cubicBezTo>
                <a:cubicBezTo>
                  <a:pt x="7163090" y="4112356"/>
                  <a:pt x="6969218" y="3993241"/>
                  <a:pt x="6754135" y="4068604"/>
                </a:cubicBezTo>
                <a:cubicBezTo>
                  <a:pt x="6539052" y="4143967"/>
                  <a:pt x="6633506" y="4049037"/>
                  <a:pt x="6525182" y="4068604"/>
                </a:cubicBezTo>
                <a:cubicBezTo>
                  <a:pt x="6416858" y="4088171"/>
                  <a:pt x="6070065" y="4043027"/>
                  <a:pt x="5838320" y="4068604"/>
                </a:cubicBezTo>
                <a:cubicBezTo>
                  <a:pt x="5606575" y="4094181"/>
                  <a:pt x="5719967" y="4064884"/>
                  <a:pt x="5609367" y="4068604"/>
                </a:cubicBezTo>
                <a:cubicBezTo>
                  <a:pt x="5498767" y="4072324"/>
                  <a:pt x="5417177" y="4060836"/>
                  <a:pt x="5265936" y="4068604"/>
                </a:cubicBezTo>
                <a:cubicBezTo>
                  <a:pt x="5114695" y="4076372"/>
                  <a:pt x="4963331" y="4025861"/>
                  <a:pt x="4808029" y="4068604"/>
                </a:cubicBezTo>
                <a:cubicBezTo>
                  <a:pt x="4652727" y="4111347"/>
                  <a:pt x="4688225" y="4054740"/>
                  <a:pt x="4579075" y="4068604"/>
                </a:cubicBezTo>
                <a:cubicBezTo>
                  <a:pt x="4469925" y="4082468"/>
                  <a:pt x="4233892" y="4021177"/>
                  <a:pt x="4121167" y="4068604"/>
                </a:cubicBezTo>
                <a:cubicBezTo>
                  <a:pt x="4008442" y="4116031"/>
                  <a:pt x="3705634" y="4065258"/>
                  <a:pt x="3548783" y="4068604"/>
                </a:cubicBezTo>
                <a:cubicBezTo>
                  <a:pt x="3391932" y="4071950"/>
                  <a:pt x="3175552" y="4001978"/>
                  <a:pt x="2861922" y="4068604"/>
                </a:cubicBezTo>
                <a:cubicBezTo>
                  <a:pt x="2548292" y="4135230"/>
                  <a:pt x="2473258" y="4003151"/>
                  <a:pt x="2175061" y="4068604"/>
                </a:cubicBezTo>
                <a:cubicBezTo>
                  <a:pt x="1876864" y="4134057"/>
                  <a:pt x="1726699" y="4048813"/>
                  <a:pt x="1373722" y="4068604"/>
                </a:cubicBezTo>
                <a:cubicBezTo>
                  <a:pt x="1020745" y="4088395"/>
                  <a:pt x="924506" y="4024690"/>
                  <a:pt x="572384" y="4068604"/>
                </a:cubicBezTo>
                <a:cubicBezTo>
                  <a:pt x="220262" y="4112518"/>
                  <a:pt x="167749" y="4003541"/>
                  <a:pt x="0" y="4068604"/>
                </a:cubicBezTo>
                <a:cubicBezTo>
                  <a:pt x="-23617" y="3810904"/>
                  <a:pt x="33323" y="3794606"/>
                  <a:pt x="0" y="3528061"/>
                </a:cubicBezTo>
                <a:cubicBezTo>
                  <a:pt x="-33323" y="3261516"/>
                  <a:pt x="42887" y="3191293"/>
                  <a:pt x="0" y="2865460"/>
                </a:cubicBezTo>
                <a:cubicBezTo>
                  <a:pt x="-42887" y="2539627"/>
                  <a:pt x="33935" y="2554842"/>
                  <a:pt x="0" y="2406289"/>
                </a:cubicBezTo>
                <a:cubicBezTo>
                  <a:pt x="-33935" y="2257736"/>
                  <a:pt x="21202" y="2044567"/>
                  <a:pt x="0" y="1865746"/>
                </a:cubicBezTo>
                <a:cubicBezTo>
                  <a:pt x="-21202" y="1686925"/>
                  <a:pt x="48264" y="1437498"/>
                  <a:pt x="0" y="1243830"/>
                </a:cubicBezTo>
                <a:cubicBezTo>
                  <a:pt x="-48264" y="1050162"/>
                  <a:pt x="27958" y="818581"/>
                  <a:pt x="0" y="662601"/>
                </a:cubicBezTo>
                <a:cubicBezTo>
                  <a:pt x="-27958" y="506621"/>
                  <a:pt x="51571" y="229708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8038181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61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C31DFC-3710-9469-98F5-43A9FBFE4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2129B7-C0BC-2874-51E1-8B0B5574439D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🧑‍🦰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08480F9-C8AB-F200-901F-F4A3510F492D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9470FF-E376-7955-F6D3-C2C66B736114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4E7DFCA-219A-C584-53DA-1765A436F3CA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1F63CA7-961B-7F1F-D39C-950DA44B5D47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1126247-3878-0AA0-B9FE-8870FDC49F67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67EBF6-6090-ADA9-5D7C-38DDCF506F74}"/>
              </a:ext>
            </a:extLst>
          </p:cNvPr>
          <p:cNvSpPr txBox="1"/>
          <p:nvPr/>
        </p:nvSpPr>
        <p:spPr>
          <a:xfrm>
            <a:off x="60562" y="3788902"/>
            <a:ext cx="3454857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“I’m meeting with John Doe,</a:t>
            </a:r>
          </a:p>
          <a:p>
            <a:r>
              <a:rPr lang="en-US"/>
              <a:t>What can you tell me about him?”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5E9929-AA51-87FD-8737-5E90B061D04F}"/>
              </a:ext>
            </a:extLst>
          </p:cNvPr>
          <p:cNvGrpSpPr/>
          <p:nvPr/>
        </p:nvGrpSpPr>
        <p:grpSpPr>
          <a:xfrm>
            <a:off x="5370573" y="3788902"/>
            <a:ext cx="7989235" cy="2083981"/>
            <a:chOff x="5306778" y="3772559"/>
            <a:chExt cx="7989235" cy="20839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154CEA-0C88-170C-530D-BF700043F800}"/>
                </a:ext>
              </a:extLst>
            </p:cNvPr>
            <p:cNvSpPr txBox="1"/>
            <p:nvPr/>
          </p:nvSpPr>
          <p:spPr>
            <a:xfrm>
              <a:off x="6964325" y="4422884"/>
              <a:ext cx="6331688" cy="635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What tools I can use to find </a:t>
              </a:r>
            </a:p>
            <a:p>
              <a:r>
                <a:rPr lang="en-US"/>
                <a:t>customer’s related data? </a:t>
              </a:r>
            </a:p>
          </p:txBody>
        </p:sp>
        <p:sp>
          <p:nvSpPr>
            <p:cNvPr id="30" name="Thought Bubble: Cloud 29">
              <a:extLst>
                <a:ext uri="{FF2B5EF4-FFF2-40B4-BE49-F238E27FC236}">
                  <a16:creationId xmlns:a16="http://schemas.microsoft.com/office/drawing/2014/main" id="{10C28569-95E3-E0FF-643B-EF666A883259}"/>
                </a:ext>
              </a:extLst>
            </p:cNvPr>
            <p:cNvSpPr/>
            <p:nvPr/>
          </p:nvSpPr>
          <p:spPr>
            <a:xfrm>
              <a:off x="5306778" y="3772559"/>
              <a:ext cx="6554761" cy="2083981"/>
            </a:xfrm>
            <a:prstGeom prst="cloudCallout">
              <a:avLst>
                <a:gd name="adj1" fmla="val -53891"/>
                <a:gd name="adj2" fmla="val -57245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6AE07C-0F0A-3FE1-C476-7DCD8FD5078B}"/>
              </a:ext>
            </a:extLst>
          </p:cNvPr>
          <p:cNvGrpSpPr/>
          <p:nvPr/>
        </p:nvGrpSpPr>
        <p:grpSpPr>
          <a:xfrm>
            <a:off x="5972870" y="375780"/>
            <a:ext cx="1748789" cy="1815882"/>
            <a:chOff x="6918938" y="333415"/>
            <a:chExt cx="1748789" cy="1815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227879-8CE9-4AC9-744F-2CA10C07AF7A}"/>
                </a:ext>
              </a:extLst>
            </p:cNvPr>
            <p:cNvSpPr txBox="1"/>
            <p:nvPr/>
          </p:nvSpPr>
          <p:spPr>
            <a:xfrm>
              <a:off x="6918938" y="333415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92482D8-90FC-30F2-97E3-AE81DA3B2700}"/>
                </a:ext>
              </a:extLst>
            </p:cNvPr>
            <p:cNvSpPr txBox="1"/>
            <p:nvPr/>
          </p:nvSpPr>
          <p:spPr>
            <a:xfrm>
              <a:off x="7180947" y="1810743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CRM Agent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B7C18A6-8CF0-72B6-0A00-9B0312323700}"/>
              </a:ext>
            </a:extLst>
          </p:cNvPr>
          <p:cNvGrpSpPr/>
          <p:nvPr/>
        </p:nvGrpSpPr>
        <p:grpSpPr>
          <a:xfrm>
            <a:off x="7870341" y="375780"/>
            <a:ext cx="1748789" cy="1815882"/>
            <a:chOff x="6918938" y="2515337"/>
            <a:chExt cx="1748789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D4C61E7-89DA-B236-5EA5-315975618900}"/>
                </a:ext>
              </a:extLst>
            </p:cNvPr>
            <p:cNvSpPr txBox="1"/>
            <p:nvPr/>
          </p:nvSpPr>
          <p:spPr>
            <a:xfrm>
              <a:off x="6918938" y="2515337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86F05D2-6B5A-6720-D049-CA0D73E2B40C}"/>
                </a:ext>
              </a:extLst>
            </p:cNvPr>
            <p:cNvSpPr txBox="1"/>
            <p:nvPr/>
          </p:nvSpPr>
          <p:spPr>
            <a:xfrm>
              <a:off x="7180947" y="399266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Claims Agent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E52A63-BD74-E87A-68FF-93185052D0EE}"/>
              </a:ext>
            </a:extLst>
          </p:cNvPr>
          <p:cNvGrpSpPr/>
          <p:nvPr/>
        </p:nvGrpSpPr>
        <p:grpSpPr>
          <a:xfrm>
            <a:off x="9767812" y="382044"/>
            <a:ext cx="1748789" cy="2062103"/>
            <a:chOff x="6918938" y="4492392"/>
            <a:chExt cx="1748789" cy="20621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CCB53E-1F1A-0D49-C89A-E00794047327}"/>
                </a:ext>
              </a:extLst>
            </p:cNvPr>
            <p:cNvSpPr txBox="1"/>
            <p:nvPr/>
          </p:nvSpPr>
          <p:spPr>
            <a:xfrm>
              <a:off x="6918938" y="4492392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9CD0F02-9F4E-2ABB-BE5F-04E0FEECC9A5}"/>
                </a:ext>
              </a:extLst>
            </p:cNvPr>
            <p:cNvSpPr txBox="1"/>
            <p:nvPr/>
          </p:nvSpPr>
          <p:spPr>
            <a:xfrm>
              <a:off x="7180947" y="5969720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 Agent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52B49A-B6B6-B491-D830-9530A05A8615}"/>
              </a:ext>
            </a:extLst>
          </p:cNvPr>
          <p:cNvSpPr txBox="1"/>
          <p:nvPr/>
        </p:nvSpPr>
        <p:spPr>
          <a:xfrm rot="20779896">
            <a:off x="8131015" y="4975254"/>
            <a:ext cx="3231599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2">
                    <a:lumMod val="50000"/>
                    <a:lumOff val="50000"/>
                  </a:schemeClr>
                </a:solidFill>
              </a:rPr>
              <a:t>Who can help me?</a:t>
            </a:r>
          </a:p>
        </p:txBody>
      </p:sp>
    </p:spTree>
    <p:extLst>
      <p:ext uri="{BB962C8B-B14F-4D97-AF65-F5344CB8AC3E}">
        <p14:creationId xmlns:p14="http://schemas.microsoft.com/office/powerpoint/2010/main" val="91838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97CC-6A4E-A9C6-4788-F017D1178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B319A4-E69F-93E6-CB08-716CA02B3859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🧑‍🦰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32CD4C-F591-D392-0F1F-21289A616B3F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41D118-6E7F-F008-1AAF-E8184FC1CB44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AD091C-940D-D4CD-4332-CA3C67B0BBBF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6104B38-B7E9-37CF-12EE-CEB15BDB9F98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1905189-167F-B786-EEAA-A3725A527F47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FAF3DE-ADB0-C292-1D8A-8CC22BEB4A7B}"/>
              </a:ext>
            </a:extLst>
          </p:cNvPr>
          <p:cNvSpPr txBox="1"/>
          <p:nvPr/>
        </p:nvSpPr>
        <p:spPr>
          <a:xfrm>
            <a:off x="60562" y="3788902"/>
            <a:ext cx="3454857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“I’m meeting with John Doe,</a:t>
            </a:r>
          </a:p>
          <a:p>
            <a:r>
              <a:rPr lang="en-US"/>
              <a:t>What can you tell me about him?”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5E29B9-ECF0-6691-146C-D59141157F0E}"/>
              </a:ext>
            </a:extLst>
          </p:cNvPr>
          <p:cNvGrpSpPr/>
          <p:nvPr/>
        </p:nvGrpSpPr>
        <p:grpSpPr>
          <a:xfrm>
            <a:off x="5370573" y="3788902"/>
            <a:ext cx="7989235" cy="2083981"/>
            <a:chOff x="5306778" y="3772559"/>
            <a:chExt cx="7989235" cy="20839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CF776C-223E-4B10-2C79-8636CFAE29E8}"/>
                </a:ext>
              </a:extLst>
            </p:cNvPr>
            <p:cNvSpPr txBox="1"/>
            <p:nvPr/>
          </p:nvSpPr>
          <p:spPr>
            <a:xfrm>
              <a:off x="6964325" y="4422884"/>
              <a:ext cx="6331688" cy="635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What tools I can use to find </a:t>
              </a:r>
            </a:p>
            <a:p>
              <a:r>
                <a:rPr lang="en-US"/>
                <a:t>customer’s related data? </a:t>
              </a:r>
            </a:p>
          </p:txBody>
        </p:sp>
        <p:sp>
          <p:nvSpPr>
            <p:cNvPr id="30" name="Thought Bubble: Cloud 29">
              <a:extLst>
                <a:ext uri="{FF2B5EF4-FFF2-40B4-BE49-F238E27FC236}">
                  <a16:creationId xmlns:a16="http://schemas.microsoft.com/office/drawing/2014/main" id="{54884B94-84CB-5E1C-D5A9-7CA25B23C95D}"/>
                </a:ext>
              </a:extLst>
            </p:cNvPr>
            <p:cNvSpPr/>
            <p:nvPr/>
          </p:nvSpPr>
          <p:spPr>
            <a:xfrm>
              <a:off x="5306778" y="3772559"/>
              <a:ext cx="6554761" cy="2083981"/>
            </a:xfrm>
            <a:prstGeom prst="cloudCallout">
              <a:avLst>
                <a:gd name="adj1" fmla="val -53891"/>
                <a:gd name="adj2" fmla="val -57245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739EF29-DD09-E235-E456-CB7ABFD4F5D7}"/>
              </a:ext>
            </a:extLst>
          </p:cNvPr>
          <p:cNvGrpSpPr/>
          <p:nvPr/>
        </p:nvGrpSpPr>
        <p:grpSpPr>
          <a:xfrm>
            <a:off x="5972870" y="375780"/>
            <a:ext cx="1748789" cy="1815882"/>
            <a:chOff x="6918938" y="333415"/>
            <a:chExt cx="1748789" cy="1815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D16FE41-011B-0574-1556-1657566F1A20}"/>
                </a:ext>
              </a:extLst>
            </p:cNvPr>
            <p:cNvSpPr txBox="1"/>
            <p:nvPr/>
          </p:nvSpPr>
          <p:spPr>
            <a:xfrm>
              <a:off x="6918938" y="333415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7F75DA3-92D9-8D70-33AB-7A6A3969C597}"/>
                </a:ext>
              </a:extLst>
            </p:cNvPr>
            <p:cNvSpPr txBox="1"/>
            <p:nvPr/>
          </p:nvSpPr>
          <p:spPr>
            <a:xfrm>
              <a:off x="7180947" y="1810743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CRM Agent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F6EABB3-FF49-C897-6A09-B7CEE631D58A}"/>
              </a:ext>
            </a:extLst>
          </p:cNvPr>
          <p:cNvGrpSpPr/>
          <p:nvPr/>
        </p:nvGrpSpPr>
        <p:grpSpPr>
          <a:xfrm>
            <a:off x="7870341" y="375780"/>
            <a:ext cx="1748789" cy="1815882"/>
            <a:chOff x="6918938" y="2515337"/>
            <a:chExt cx="1748789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F76A7BE-63C7-6A7F-2396-6BC23DFD1EF0}"/>
                </a:ext>
              </a:extLst>
            </p:cNvPr>
            <p:cNvSpPr txBox="1"/>
            <p:nvPr/>
          </p:nvSpPr>
          <p:spPr>
            <a:xfrm>
              <a:off x="6918938" y="2515337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ED499C-C452-E06E-A83C-D76C235C9089}"/>
                </a:ext>
              </a:extLst>
            </p:cNvPr>
            <p:cNvSpPr txBox="1"/>
            <p:nvPr/>
          </p:nvSpPr>
          <p:spPr>
            <a:xfrm>
              <a:off x="7180947" y="399266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Claims Agent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BE93811-BAD5-BAD6-E60E-FEF05B76924C}"/>
              </a:ext>
            </a:extLst>
          </p:cNvPr>
          <p:cNvGrpSpPr/>
          <p:nvPr/>
        </p:nvGrpSpPr>
        <p:grpSpPr>
          <a:xfrm>
            <a:off x="9767812" y="382044"/>
            <a:ext cx="1748789" cy="2062103"/>
            <a:chOff x="6918938" y="4492392"/>
            <a:chExt cx="1748789" cy="20621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4BD342-0139-C90B-2711-D5F4DACB6146}"/>
                </a:ext>
              </a:extLst>
            </p:cNvPr>
            <p:cNvSpPr txBox="1"/>
            <p:nvPr/>
          </p:nvSpPr>
          <p:spPr>
            <a:xfrm>
              <a:off x="6918938" y="4492392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D64ECF-AD56-9EF8-7D52-D2A1AFD9ECA0}"/>
                </a:ext>
              </a:extLst>
            </p:cNvPr>
            <p:cNvSpPr txBox="1"/>
            <p:nvPr/>
          </p:nvSpPr>
          <p:spPr>
            <a:xfrm>
              <a:off x="7180947" y="5969720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 Agent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E4753ED-6901-4820-96B8-FEB099AB9AD5}"/>
              </a:ext>
            </a:extLst>
          </p:cNvPr>
          <p:cNvSpPr txBox="1"/>
          <p:nvPr/>
        </p:nvSpPr>
        <p:spPr>
          <a:xfrm rot="20779896">
            <a:off x="8131015" y="4975254"/>
            <a:ext cx="3231599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2">
                    <a:lumMod val="50000"/>
                    <a:lumOff val="50000"/>
                  </a:schemeClr>
                </a:solidFill>
              </a:rPr>
              <a:t>Who can help me?</a:t>
            </a:r>
          </a:p>
        </p:txBody>
      </p:sp>
      <p:sp>
        <p:nvSpPr>
          <p:cNvPr id="22" name="Callout: Bent Line with Accent Bar 21">
            <a:extLst>
              <a:ext uri="{FF2B5EF4-FFF2-40B4-BE49-F238E27FC236}">
                <a16:creationId xmlns:a16="http://schemas.microsoft.com/office/drawing/2014/main" id="{D5EC6FF7-284D-40CC-9540-C9ECE12E8233}"/>
              </a:ext>
            </a:extLst>
          </p:cNvPr>
          <p:cNvSpPr/>
          <p:nvPr/>
        </p:nvSpPr>
        <p:spPr>
          <a:xfrm>
            <a:off x="7517219" y="2583554"/>
            <a:ext cx="3168502" cy="95912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809"/>
              <a:gd name="adj6" fmla="val -193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 know how to query CRM data</a:t>
            </a:r>
          </a:p>
        </p:txBody>
      </p:sp>
    </p:spTree>
    <p:extLst>
      <p:ext uri="{BB962C8B-B14F-4D97-AF65-F5344CB8AC3E}">
        <p14:creationId xmlns:p14="http://schemas.microsoft.com/office/powerpoint/2010/main" val="313148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3A38-BFDC-0E50-DDF1-C24C7B993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Specialized Agent has an “expert-level” view of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56CB0-0096-DECF-77F3-4878C66E3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CC863-8A8F-4274-15F4-38C9B487C3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931"/>
          <a:stretch/>
        </p:blipFill>
        <p:spPr>
          <a:xfrm>
            <a:off x="1214182" y="1447800"/>
            <a:ext cx="9763635" cy="4632960"/>
          </a:xfrm>
          <a:custGeom>
            <a:avLst/>
            <a:gdLst>
              <a:gd name="connsiteX0" fmla="*/ 0 w 9763635"/>
              <a:gd name="connsiteY0" fmla="*/ 0 h 4632960"/>
              <a:gd name="connsiteX1" fmla="*/ 671968 w 9763635"/>
              <a:gd name="connsiteY1" fmla="*/ 0 h 4632960"/>
              <a:gd name="connsiteX2" fmla="*/ 1051027 w 9763635"/>
              <a:gd name="connsiteY2" fmla="*/ 0 h 4632960"/>
              <a:gd name="connsiteX3" fmla="*/ 1820631 w 9763635"/>
              <a:gd name="connsiteY3" fmla="*/ 0 h 4632960"/>
              <a:gd name="connsiteX4" fmla="*/ 2199690 w 9763635"/>
              <a:gd name="connsiteY4" fmla="*/ 0 h 4632960"/>
              <a:gd name="connsiteX5" fmla="*/ 2481112 w 9763635"/>
              <a:gd name="connsiteY5" fmla="*/ 0 h 4632960"/>
              <a:gd name="connsiteX6" fmla="*/ 3153080 w 9763635"/>
              <a:gd name="connsiteY6" fmla="*/ 0 h 4632960"/>
              <a:gd name="connsiteX7" fmla="*/ 3629775 w 9763635"/>
              <a:gd name="connsiteY7" fmla="*/ 0 h 4632960"/>
              <a:gd name="connsiteX8" fmla="*/ 4204106 w 9763635"/>
              <a:gd name="connsiteY8" fmla="*/ 0 h 4632960"/>
              <a:gd name="connsiteX9" fmla="*/ 4583165 w 9763635"/>
              <a:gd name="connsiteY9" fmla="*/ 0 h 4632960"/>
              <a:gd name="connsiteX10" fmla="*/ 5352769 w 9763635"/>
              <a:gd name="connsiteY10" fmla="*/ 0 h 4632960"/>
              <a:gd name="connsiteX11" fmla="*/ 6024737 w 9763635"/>
              <a:gd name="connsiteY11" fmla="*/ 0 h 4632960"/>
              <a:gd name="connsiteX12" fmla="*/ 6403796 w 9763635"/>
              <a:gd name="connsiteY12" fmla="*/ 0 h 4632960"/>
              <a:gd name="connsiteX13" fmla="*/ 6782855 w 9763635"/>
              <a:gd name="connsiteY13" fmla="*/ 0 h 4632960"/>
              <a:gd name="connsiteX14" fmla="*/ 7454822 w 9763635"/>
              <a:gd name="connsiteY14" fmla="*/ 0 h 4632960"/>
              <a:gd name="connsiteX15" fmla="*/ 8126790 w 9763635"/>
              <a:gd name="connsiteY15" fmla="*/ 0 h 4632960"/>
              <a:gd name="connsiteX16" fmla="*/ 8505849 w 9763635"/>
              <a:gd name="connsiteY16" fmla="*/ 0 h 4632960"/>
              <a:gd name="connsiteX17" fmla="*/ 9763635 w 9763635"/>
              <a:gd name="connsiteY17" fmla="*/ 0 h 4632960"/>
              <a:gd name="connsiteX18" fmla="*/ 9763635 w 9763635"/>
              <a:gd name="connsiteY18" fmla="*/ 671779 h 4632960"/>
              <a:gd name="connsiteX19" fmla="*/ 9763635 w 9763635"/>
              <a:gd name="connsiteY19" fmla="*/ 1297229 h 4632960"/>
              <a:gd name="connsiteX20" fmla="*/ 9763635 w 9763635"/>
              <a:gd name="connsiteY20" fmla="*/ 1922678 h 4632960"/>
              <a:gd name="connsiteX21" fmla="*/ 9763635 w 9763635"/>
              <a:gd name="connsiteY21" fmla="*/ 2548128 h 4632960"/>
              <a:gd name="connsiteX22" fmla="*/ 9763635 w 9763635"/>
              <a:gd name="connsiteY22" fmla="*/ 3034589 h 4632960"/>
              <a:gd name="connsiteX23" fmla="*/ 9763635 w 9763635"/>
              <a:gd name="connsiteY23" fmla="*/ 3613709 h 4632960"/>
              <a:gd name="connsiteX24" fmla="*/ 9763635 w 9763635"/>
              <a:gd name="connsiteY24" fmla="*/ 4100170 h 4632960"/>
              <a:gd name="connsiteX25" fmla="*/ 9763635 w 9763635"/>
              <a:gd name="connsiteY25" fmla="*/ 4632960 h 4632960"/>
              <a:gd name="connsiteX26" fmla="*/ 9091667 w 9763635"/>
              <a:gd name="connsiteY26" fmla="*/ 4632960 h 4632960"/>
              <a:gd name="connsiteX27" fmla="*/ 8419699 w 9763635"/>
              <a:gd name="connsiteY27" fmla="*/ 4632960 h 4632960"/>
              <a:gd name="connsiteX28" fmla="*/ 7845368 w 9763635"/>
              <a:gd name="connsiteY28" fmla="*/ 4632960 h 4632960"/>
              <a:gd name="connsiteX29" fmla="*/ 7075764 w 9763635"/>
              <a:gd name="connsiteY29" fmla="*/ 4632960 h 4632960"/>
              <a:gd name="connsiteX30" fmla="*/ 6501432 w 9763635"/>
              <a:gd name="connsiteY30" fmla="*/ 4632960 h 4632960"/>
              <a:gd name="connsiteX31" fmla="*/ 5829464 w 9763635"/>
              <a:gd name="connsiteY31" fmla="*/ 4632960 h 4632960"/>
              <a:gd name="connsiteX32" fmla="*/ 5352769 w 9763635"/>
              <a:gd name="connsiteY32" fmla="*/ 4632960 h 4632960"/>
              <a:gd name="connsiteX33" fmla="*/ 5071347 w 9763635"/>
              <a:gd name="connsiteY33" fmla="*/ 4632960 h 4632960"/>
              <a:gd name="connsiteX34" fmla="*/ 4789924 w 9763635"/>
              <a:gd name="connsiteY34" fmla="*/ 4632960 h 4632960"/>
              <a:gd name="connsiteX35" fmla="*/ 4508502 w 9763635"/>
              <a:gd name="connsiteY35" fmla="*/ 4632960 h 4632960"/>
              <a:gd name="connsiteX36" fmla="*/ 3836534 w 9763635"/>
              <a:gd name="connsiteY36" fmla="*/ 4632960 h 4632960"/>
              <a:gd name="connsiteX37" fmla="*/ 3164566 w 9763635"/>
              <a:gd name="connsiteY37" fmla="*/ 4632960 h 4632960"/>
              <a:gd name="connsiteX38" fmla="*/ 2883144 w 9763635"/>
              <a:gd name="connsiteY38" fmla="*/ 4632960 h 4632960"/>
              <a:gd name="connsiteX39" fmla="*/ 2113540 w 9763635"/>
              <a:gd name="connsiteY39" fmla="*/ 4632960 h 4632960"/>
              <a:gd name="connsiteX40" fmla="*/ 1441572 w 9763635"/>
              <a:gd name="connsiteY40" fmla="*/ 4632960 h 4632960"/>
              <a:gd name="connsiteX41" fmla="*/ 671968 w 9763635"/>
              <a:gd name="connsiteY41" fmla="*/ 4632960 h 4632960"/>
              <a:gd name="connsiteX42" fmla="*/ 0 w 9763635"/>
              <a:gd name="connsiteY42" fmla="*/ 4632960 h 4632960"/>
              <a:gd name="connsiteX43" fmla="*/ 0 w 9763635"/>
              <a:gd name="connsiteY43" fmla="*/ 4053840 h 4632960"/>
              <a:gd name="connsiteX44" fmla="*/ 0 w 9763635"/>
              <a:gd name="connsiteY44" fmla="*/ 3613709 h 4632960"/>
              <a:gd name="connsiteX45" fmla="*/ 0 w 9763635"/>
              <a:gd name="connsiteY45" fmla="*/ 2988259 h 4632960"/>
              <a:gd name="connsiteX46" fmla="*/ 0 w 9763635"/>
              <a:gd name="connsiteY46" fmla="*/ 2455469 h 4632960"/>
              <a:gd name="connsiteX47" fmla="*/ 0 w 9763635"/>
              <a:gd name="connsiteY47" fmla="*/ 1969008 h 4632960"/>
              <a:gd name="connsiteX48" fmla="*/ 0 w 9763635"/>
              <a:gd name="connsiteY48" fmla="*/ 1528877 h 4632960"/>
              <a:gd name="connsiteX49" fmla="*/ 0 w 9763635"/>
              <a:gd name="connsiteY49" fmla="*/ 1042416 h 4632960"/>
              <a:gd name="connsiteX50" fmla="*/ 0 w 9763635"/>
              <a:gd name="connsiteY50" fmla="*/ 602285 h 4632960"/>
              <a:gd name="connsiteX51" fmla="*/ 0 w 9763635"/>
              <a:gd name="connsiteY51" fmla="*/ 0 h 4632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763635" h="4632960" fill="none" extrusionOk="0">
                <a:moveTo>
                  <a:pt x="0" y="0"/>
                </a:moveTo>
                <a:cubicBezTo>
                  <a:pt x="306847" y="-58468"/>
                  <a:pt x="374412" y="69955"/>
                  <a:pt x="671968" y="0"/>
                </a:cubicBezTo>
                <a:cubicBezTo>
                  <a:pt x="969524" y="-69955"/>
                  <a:pt x="897120" y="2908"/>
                  <a:pt x="1051027" y="0"/>
                </a:cubicBezTo>
                <a:cubicBezTo>
                  <a:pt x="1204934" y="-2908"/>
                  <a:pt x="1537524" y="4165"/>
                  <a:pt x="1820631" y="0"/>
                </a:cubicBezTo>
                <a:cubicBezTo>
                  <a:pt x="2103738" y="-4165"/>
                  <a:pt x="2084691" y="39485"/>
                  <a:pt x="2199690" y="0"/>
                </a:cubicBezTo>
                <a:cubicBezTo>
                  <a:pt x="2314689" y="-39485"/>
                  <a:pt x="2341156" y="1213"/>
                  <a:pt x="2481112" y="0"/>
                </a:cubicBezTo>
                <a:cubicBezTo>
                  <a:pt x="2621068" y="-1213"/>
                  <a:pt x="2981337" y="28174"/>
                  <a:pt x="3153080" y="0"/>
                </a:cubicBezTo>
                <a:cubicBezTo>
                  <a:pt x="3324823" y="-28174"/>
                  <a:pt x="3469325" y="3729"/>
                  <a:pt x="3629775" y="0"/>
                </a:cubicBezTo>
                <a:cubicBezTo>
                  <a:pt x="3790226" y="-3729"/>
                  <a:pt x="3994581" y="5254"/>
                  <a:pt x="4204106" y="0"/>
                </a:cubicBezTo>
                <a:cubicBezTo>
                  <a:pt x="4413631" y="-5254"/>
                  <a:pt x="4480659" y="40558"/>
                  <a:pt x="4583165" y="0"/>
                </a:cubicBezTo>
                <a:cubicBezTo>
                  <a:pt x="4685671" y="-40558"/>
                  <a:pt x="4969565" y="90481"/>
                  <a:pt x="5352769" y="0"/>
                </a:cubicBezTo>
                <a:cubicBezTo>
                  <a:pt x="5735973" y="-90481"/>
                  <a:pt x="5763188" y="67058"/>
                  <a:pt x="6024737" y="0"/>
                </a:cubicBezTo>
                <a:cubicBezTo>
                  <a:pt x="6286286" y="-67058"/>
                  <a:pt x="6324430" y="13094"/>
                  <a:pt x="6403796" y="0"/>
                </a:cubicBezTo>
                <a:cubicBezTo>
                  <a:pt x="6483162" y="-13094"/>
                  <a:pt x="6629970" y="6667"/>
                  <a:pt x="6782855" y="0"/>
                </a:cubicBezTo>
                <a:cubicBezTo>
                  <a:pt x="6935740" y="-6667"/>
                  <a:pt x="7144040" y="24848"/>
                  <a:pt x="7454822" y="0"/>
                </a:cubicBezTo>
                <a:cubicBezTo>
                  <a:pt x="7765604" y="-24848"/>
                  <a:pt x="7830150" y="42848"/>
                  <a:pt x="8126790" y="0"/>
                </a:cubicBezTo>
                <a:cubicBezTo>
                  <a:pt x="8423430" y="-42848"/>
                  <a:pt x="8380913" y="38381"/>
                  <a:pt x="8505849" y="0"/>
                </a:cubicBezTo>
                <a:cubicBezTo>
                  <a:pt x="8630785" y="-38381"/>
                  <a:pt x="9433326" y="112399"/>
                  <a:pt x="9763635" y="0"/>
                </a:cubicBezTo>
                <a:cubicBezTo>
                  <a:pt x="9813830" y="303127"/>
                  <a:pt x="9754070" y="414893"/>
                  <a:pt x="9763635" y="671779"/>
                </a:cubicBezTo>
                <a:cubicBezTo>
                  <a:pt x="9773200" y="928665"/>
                  <a:pt x="9719884" y="1111363"/>
                  <a:pt x="9763635" y="1297229"/>
                </a:cubicBezTo>
                <a:cubicBezTo>
                  <a:pt x="9807386" y="1483095"/>
                  <a:pt x="9713728" y="1754203"/>
                  <a:pt x="9763635" y="1922678"/>
                </a:cubicBezTo>
                <a:cubicBezTo>
                  <a:pt x="9813542" y="2091153"/>
                  <a:pt x="9727182" y="2253437"/>
                  <a:pt x="9763635" y="2548128"/>
                </a:cubicBezTo>
                <a:cubicBezTo>
                  <a:pt x="9800088" y="2842819"/>
                  <a:pt x="9727702" y="2801268"/>
                  <a:pt x="9763635" y="3034589"/>
                </a:cubicBezTo>
                <a:cubicBezTo>
                  <a:pt x="9799568" y="3267910"/>
                  <a:pt x="9740164" y="3349740"/>
                  <a:pt x="9763635" y="3613709"/>
                </a:cubicBezTo>
                <a:cubicBezTo>
                  <a:pt x="9787106" y="3877678"/>
                  <a:pt x="9758176" y="3898011"/>
                  <a:pt x="9763635" y="4100170"/>
                </a:cubicBezTo>
                <a:cubicBezTo>
                  <a:pt x="9769094" y="4302329"/>
                  <a:pt x="9749509" y="4476993"/>
                  <a:pt x="9763635" y="4632960"/>
                </a:cubicBezTo>
                <a:cubicBezTo>
                  <a:pt x="9435817" y="4689117"/>
                  <a:pt x="9397751" y="4576146"/>
                  <a:pt x="9091667" y="4632960"/>
                </a:cubicBezTo>
                <a:cubicBezTo>
                  <a:pt x="8785583" y="4689774"/>
                  <a:pt x="8632816" y="4556362"/>
                  <a:pt x="8419699" y="4632960"/>
                </a:cubicBezTo>
                <a:cubicBezTo>
                  <a:pt x="8206582" y="4709558"/>
                  <a:pt x="8000815" y="4568198"/>
                  <a:pt x="7845368" y="4632960"/>
                </a:cubicBezTo>
                <a:cubicBezTo>
                  <a:pt x="7689921" y="4697722"/>
                  <a:pt x="7232446" y="4570222"/>
                  <a:pt x="7075764" y="4632960"/>
                </a:cubicBezTo>
                <a:cubicBezTo>
                  <a:pt x="6919082" y="4695698"/>
                  <a:pt x="6657692" y="4565492"/>
                  <a:pt x="6501432" y="4632960"/>
                </a:cubicBezTo>
                <a:cubicBezTo>
                  <a:pt x="6345172" y="4700428"/>
                  <a:pt x="6100527" y="4616101"/>
                  <a:pt x="5829464" y="4632960"/>
                </a:cubicBezTo>
                <a:cubicBezTo>
                  <a:pt x="5558401" y="4649819"/>
                  <a:pt x="5542221" y="4598042"/>
                  <a:pt x="5352769" y="4632960"/>
                </a:cubicBezTo>
                <a:cubicBezTo>
                  <a:pt x="5163318" y="4667878"/>
                  <a:pt x="5158319" y="4631196"/>
                  <a:pt x="5071347" y="4632960"/>
                </a:cubicBezTo>
                <a:cubicBezTo>
                  <a:pt x="4984375" y="4634724"/>
                  <a:pt x="4895728" y="4622121"/>
                  <a:pt x="4789924" y="4632960"/>
                </a:cubicBezTo>
                <a:cubicBezTo>
                  <a:pt x="4684120" y="4643799"/>
                  <a:pt x="4583250" y="4599605"/>
                  <a:pt x="4508502" y="4632960"/>
                </a:cubicBezTo>
                <a:cubicBezTo>
                  <a:pt x="4433754" y="4666315"/>
                  <a:pt x="4094245" y="4592168"/>
                  <a:pt x="3836534" y="4632960"/>
                </a:cubicBezTo>
                <a:cubicBezTo>
                  <a:pt x="3578823" y="4673752"/>
                  <a:pt x="3487858" y="4590843"/>
                  <a:pt x="3164566" y="4632960"/>
                </a:cubicBezTo>
                <a:cubicBezTo>
                  <a:pt x="2841274" y="4675077"/>
                  <a:pt x="2959219" y="4629845"/>
                  <a:pt x="2883144" y="4632960"/>
                </a:cubicBezTo>
                <a:cubicBezTo>
                  <a:pt x="2807069" y="4636075"/>
                  <a:pt x="2281880" y="4618896"/>
                  <a:pt x="2113540" y="4632960"/>
                </a:cubicBezTo>
                <a:cubicBezTo>
                  <a:pt x="1945200" y="4647024"/>
                  <a:pt x="1616879" y="4560896"/>
                  <a:pt x="1441572" y="4632960"/>
                </a:cubicBezTo>
                <a:cubicBezTo>
                  <a:pt x="1266265" y="4705024"/>
                  <a:pt x="890761" y="4558696"/>
                  <a:pt x="671968" y="4632960"/>
                </a:cubicBezTo>
                <a:cubicBezTo>
                  <a:pt x="453175" y="4707224"/>
                  <a:pt x="168923" y="4564737"/>
                  <a:pt x="0" y="4632960"/>
                </a:cubicBezTo>
                <a:cubicBezTo>
                  <a:pt x="-24796" y="4411401"/>
                  <a:pt x="48955" y="4203926"/>
                  <a:pt x="0" y="4053840"/>
                </a:cubicBezTo>
                <a:cubicBezTo>
                  <a:pt x="-48955" y="3903754"/>
                  <a:pt x="5033" y="3723243"/>
                  <a:pt x="0" y="3613709"/>
                </a:cubicBezTo>
                <a:cubicBezTo>
                  <a:pt x="-5033" y="3504175"/>
                  <a:pt x="2044" y="3121481"/>
                  <a:pt x="0" y="2988259"/>
                </a:cubicBezTo>
                <a:cubicBezTo>
                  <a:pt x="-2044" y="2855037"/>
                  <a:pt x="40026" y="2647279"/>
                  <a:pt x="0" y="2455469"/>
                </a:cubicBezTo>
                <a:cubicBezTo>
                  <a:pt x="-40026" y="2263659"/>
                  <a:pt x="34969" y="2179020"/>
                  <a:pt x="0" y="1969008"/>
                </a:cubicBezTo>
                <a:cubicBezTo>
                  <a:pt x="-34969" y="1758996"/>
                  <a:pt x="50930" y="1625338"/>
                  <a:pt x="0" y="1528877"/>
                </a:cubicBezTo>
                <a:cubicBezTo>
                  <a:pt x="-50930" y="1432416"/>
                  <a:pt x="18861" y="1239331"/>
                  <a:pt x="0" y="1042416"/>
                </a:cubicBezTo>
                <a:cubicBezTo>
                  <a:pt x="-18861" y="845501"/>
                  <a:pt x="30232" y="714866"/>
                  <a:pt x="0" y="602285"/>
                </a:cubicBezTo>
                <a:cubicBezTo>
                  <a:pt x="-30232" y="489704"/>
                  <a:pt x="2155" y="231403"/>
                  <a:pt x="0" y="0"/>
                </a:cubicBezTo>
                <a:close/>
              </a:path>
              <a:path w="9763635" h="4632960" stroke="0" extrusionOk="0">
                <a:moveTo>
                  <a:pt x="0" y="0"/>
                </a:moveTo>
                <a:cubicBezTo>
                  <a:pt x="255293" y="-69880"/>
                  <a:pt x="479001" y="61173"/>
                  <a:pt x="671968" y="0"/>
                </a:cubicBezTo>
                <a:cubicBezTo>
                  <a:pt x="864935" y="-61173"/>
                  <a:pt x="1102457" y="65957"/>
                  <a:pt x="1246299" y="0"/>
                </a:cubicBezTo>
                <a:cubicBezTo>
                  <a:pt x="1390141" y="-65957"/>
                  <a:pt x="1678772" y="29128"/>
                  <a:pt x="2015903" y="0"/>
                </a:cubicBezTo>
                <a:cubicBezTo>
                  <a:pt x="2353034" y="-29128"/>
                  <a:pt x="2381623" y="50284"/>
                  <a:pt x="2492599" y="0"/>
                </a:cubicBezTo>
                <a:cubicBezTo>
                  <a:pt x="2603575" y="-50284"/>
                  <a:pt x="2644553" y="16458"/>
                  <a:pt x="2774021" y="0"/>
                </a:cubicBezTo>
                <a:cubicBezTo>
                  <a:pt x="2903489" y="-16458"/>
                  <a:pt x="3028738" y="25996"/>
                  <a:pt x="3153080" y="0"/>
                </a:cubicBezTo>
                <a:cubicBezTo>
                  <a:pt x="3277422" y="-25996"/>
                  <a:pt x="3353276" y="36262"/>
                  <a:pt x="3532139" y="0"/>
                </a:cubicBezTo>
                <a:cubicBezTo>
                  <a:pt x="3711002" y="-36262"/>
                  <a:pt x="3919616" y="20163"/>
                  <a:pt x="4106470" y="0"/>
                </a:cubicBezTo>
                <a:cubicBezTo>
                  <a:pt x="4293324" y="-20163"/>
                  <a:pt x="4378966" y="9842"/>
                  <a:pt x="4485529" y="0"/>
                </a:cubicBezTo>
                <a:cubicBezTo>
                  <a:pt x="4592092" y="-9842"/>
                  <a:pt x="4757179" y="5706"/>
                  <a:pt x="4962224" y="0"/>
                </a:cubicBezTo>
                <a:cubicBezTo>
                  <a:pt x="5167269" y="-5706"/>
                  <a:pt x="5398715" y="12357"/>
                  <a:pt x="5731828" y="0"/>
                </a:cubicBezTo>
                <a:cubicBezTo>
                  <a:pt x="6064941" y="-12357"/>
                  <a:pt x="6150987" y="65937"/>
                  <a:pt x="6306160" y="0"/>
                </a:cubicBezTo>
                <a:cubicBezTo>
                  <a:pt x="6461333" y="-65937"/>
                  <a:pt x="6492932" y="14028"/>
                  <a:pt x="6587582" y="0"/>
                </a:cubicBezTo>
                <a:cubicBezTo>
                  <a:pt x="6682232" y="-14028"/>
                  <a:pt x="6807759" y="18456"/>
                  <a:pt x="6966641" y="0"/>
                </a:cubicBezTo>
                <a:cubicBezTo>
                  <a:pt x="7125523" y="-18456"/>
                  <a:pt x="7175824" y="21643"/>
                  <a:pt x="7345700" y="0"/>
                </a:cubicBezTo>
                <a:cubicBezTo>
                  <a:pt x="7515576" y="-21643"/>
                  <a:pt x="7540220" y="7862"/>
                  <a:pt x="7627122" y="0"/>
                </a:cubicBezTo>
                <a:cubicBezTo>
                  <a:pt x="7714024" y="-7862"/>
                  <a:pt x="7817437" y="31296"/>
                  <a:pt x="7908544" y="0"/>
                </a:cubicBezTo>
                <a:cubicBezTo>
                  <a:pt x="7999651" y="-31296"/>
                  <a:pt x="8108944" y="14280"/>
                  <a:pt x="8189967" y="0"/>
                </a:cubicBezTo>
                <a:cubicBezTo>
                  <a:pt x="8270990" y="-14280"/>
                  <a:pt x="8674502" y="77970"/>
                  <a:pt x="8959571" y="0"/>
                </a:cubicBezTo>
                <a:cubicBezTo>
                  <a:pt x="9244640" y="-77970"/>
                  <a:pt x="9384438" y="43597"/>
                  <a:pt x="9763635" y="0"/>
                </a:cubicBezTo>
                <a:cubicBezTo>
                  <a:pt x="9811328" y="210241"/>
                  <a:pt x="9718654" y="465487"/>
                  <a:pt x="9763635" y="671779"/>
                </a:cubicBezTo>
                <a:cubicBezTo>
                  <a:pt x="9808616" y="878071"/>
                  <a:pt x="9734719" y="1029279"/>
                  <a:pt x="9763635" y="1158240"/>
                </a:cubicBezTo>
                <a:cubicBezTo>
                  <a:pt x="9792551" y="1287201"/>
                  <a:pt x="9728434" y="1658327"/>
                  <a:pt x="9763635" y="1830019"/>
                </a:cubicBezTo>
                <a:cubicBezTo>
                  <a:pt x="9798836" y="2001711"/>
                  <a:pt x="9697685" y="2198400"/>
                  <a:pt x="9763635" y="2455469"/>
                </a:cubicBezTo>
                <a:cubicBezTo>
                  <a:pt x="9829585" y="2712538"/>
                  <a:pt x="9737284" y="2789427"/>
                  <a:pt x="9763635" y="2988259"/>
                </a:cubicBezTo>
                <a:cubicBezTo>
                  <a:pt x="9789986" y="3187091"/>
                  <a:pt x="9751699" y="3226002"/>
                  <a:pt x="9763635" y="3428390"/>
                </a:cubicBezTo>
                <a:cubicBezTo>
                  <a:pt x="9775571" y="3630778"/>
                  <a:pt x="9683124" y="3904245"/>
                  <a:pt x="9763635" y="4100170"/>
                </a:cubicBezTo>
                <a:cubicBezTo>
                  <a:pt x="9844146" y="4296095"/>
                  <a:pt x="9745529" y="4385657"/>
                  <a:pt x="9763635" y="4632960"/>
                </a:cubicBezTo>
                <a:cubicBezTo>
                  <a:pt x="9514678" y="4648475"/>
                  <a:pt x="9334619" y="4603263"/>
                  <a:pt x="9189304" y="4632960"/>
                </a:cubicBezTo>
                <a:cubicBezTo>
                  <a:pt x="9043989" y="4662657"/>
                  <a:pt x="9039635" y="4613961"/>
                  <a:pt x="8907881" y="4632960"/>
                </a:cubicBezTo>
                <a:cubicBezTo>
                  <a:pt x="8776127" y="4651959"/>
                  <a:pt x="8728575" y="4610988"/>
                  <a:pt x="8626459" y="4632960"/>
                </a:cubicBezTo>
                <a:cubicBezTo>
                  <a:pt x="8524343" y="4654932"/>
                  <a:pt x="8070871" y="4554493"/>
                  <a:pt x="7856855" y="4632960"/>
                </a:cubicBezTo>
                <a:cubicBezTo>
                  <a:pt x="7642839" y="4711427"/>
                  <a:pt x="7663448" y="4621048"/>
                  <a:pt x="7477796" y="4632960"/>
                </a:cubicBezTo>
                <a:cubicBezTo>
                  <a:pt x="7292144" y="4644872"/>
                  <a:pt x="7325679" y="4615160"/>
                  <a:pt x="7196373" y="4632960"/>
                </a:cubicBezTo>
                <a:cubicBezTo>
                  <a:pt x="7067067" y="4650760"/>
                  <a:pt x="6782034" y="4568947"/>
                  <a:pt x="6622042" y="4632960"/>
                </a:cubicBezTo>
                <a:cubicBezTo>
                  <a:pt x="6462050" y="4696973"/>
                  <a:pt x="6279724" y="4599826"/>
                  <a:pt x="6047710" y="4632960"/>
                </a:cubicBezTo>
                <a:cubicBezTo>
                  <a:pt x="5815696" y="4666094"/>
                  <a:pt x="5592806" y="4618864"/>
                  <a:pt x="5473379" y="4632960"/>
                </a:cubicBezTo>
                <a:cubicBezTo>
                  <a:pt x="5353952" y="4647056"/>
                  <a:pt x="5006767" y="4613839"/>
                  <a:pt x="4801411" y="4632960"/>
                </a:cubicBezTo>
                <a:cubicBezTo>
                  <a:pt x="4596055" y="4652081"/>
                  <a:pt x="4353506" y="4563030"/>
                  <a:pt x="4129443" y="4632960"/>
                </a:cubicBezTo>
                <a:cubicBezTo>
                  <a:pt x="3905380" y="4702890"/>
                  <a:pt x="3931610" y="4611095"/>
                  <a:pt x="3848021" y="4632960"/>
                </a:cubicBezTo>
                <a:cubicBezTo>
                  <a:pt x="3764432" y="4654825"/>
                  <a:pt x="3442833" y="4600041"/>
                  <a:pt x="3176053" y="4632960"/>
                </a:cubicBezTo>
                <a:cubicBezTo>
                  <a:pt x="2909273" y="4665879"/>
                  <a:pt x="2985256" y="4605774"/>
                  <a:pt x="2894631" y="4632960"/>
                </a:cubicBezTo>
                <a:cubicBezTo>
                  <a:pt x="2804006" y="4660146"/>
                  <a:pt x="2687731" y="4612386"/>
                  <a:pt x="2515572" y="4632960"/>
                </a:cubicBezTo>
                <a:cubicBezTo>
                  <a:pt x="2343413" y="4653534"/>
                  <a:pt x="2251336" y="4598291"/>
                  <a:pt x="2038877" y="4632960"/>
                </a:cubicBezTo>
                <a:cubicBezTo>
                  <a:pt x="1826418" y="4667629"/>
                  <a:pt x="1874571" y="4621420"/>
                  <a:pt x="1757454" y="4632960"/>
                </a:cubicBezTo>
                <a:cubicBezTo>
                  <a:pt x="1640337" y="4644500"/>
                  <a:pt x="1423280" y="4599935"/>
                  <a:pt x="1280759" y="4632960"/>
                </a:cubicBezTo>
                <a:cubicBezTo>
                  <a:pt x="1138239" y="4665985"/>
                  <a:pt x="964437" y="4579412"/>
                  <a:pt x="706428" y="4632960"/>
                </a:cubicBezTo>
                <a:cubicBezTo>
                  <a:pt x="448419" y="4686508"/>
                  <a:pt x="223774" y="4559973"/>
                  <a:pt x="0" y="4632960"/>
                </a:cubicBezTo>
                <a:cubicBezTo>
                  <a:pt x="-62454" y="4486790"/>
                  <a:pt x="52457" y="4186224"/>
                  <a:pt x="0" y="4007510"/>
                </a:cubicBezTo>
                <a:cubicBezTo>
                  <a:pt x="-52457" y="3828796"/>
                  <a:pt x="10330" y="3710688"/>
                  <a:pt x="0" y="3521050"/>
                </a:cubicBezTo>
                <a:cubicBezTo>
                  <a:pt x="-10330" y="3331412"/>
                  <a:pt x="6568" y="3187103"/>
                  <a:pt x="0" y="2988259"/>
                </a:cubicBezTo>
                <a:cubicBezTo>
                  <a:pt x="-6568" y="2789415"/>
                  <a:pt x="67087" y="2644166"/>
                  <a:pt x="0" y="2409139"/>
                </a:cubicBezTo>
                <a:cubicBezTo>
                  <a:pt x="-67087" y="2174112"/>
                  <a:pt x="14803" y="2086357"/>
                  <a:pt x="0" y="1969008"/>
                </a:cubicBezTo>
                <a:cubicBezTo>
                  <a:pt x="-14803" y="1851659"/>
                  <a:pt x="60710" y="1607377"/>
                  <a:pt x="0" y="1297229"/>
                </a:cubicBezTo>
                <a:cubicBezTo>
                  <a:pt x="-60710" y="987081"/>
                  <a:pt x="5289" y="995730"/>
                  <a:pt x="0" y="857098"/>
                </a:cubicBezTo>
                <a:cubicBezTo>
                  <a:pt x="-5289" y="718466"/>
                  <a:pt x="52860" y="334232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8038181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402052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D8A05-28BE-FFD1-8A00-C385FFB86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A77682-5AB1-EC05-D98A-AD2372FB7F09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🧑‍🦰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66D328F-747A-04F1-D476-C9EC367ACD48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0B30B2-B6D2-99F9-64AD-E60876735B10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8A47A06-4549-BD8E-8465-695EB400430F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14B1C9B1-5B3D-BEF9-7F56-61CA2C7224B4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530740-7691-88F7-9404-70B31BA1E90A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2F63D99-5261-5C25-79CA-ADFDBCCD3C67}"/>
              </a:ext>
            </a:extLst>
          </p:cNvPr>
          <p:cNvSpPr txBox="1"/>
          <p:nvPr/>
        </p:nvSpPr>
        <p:spPr>
          <a:xfrm>
            <a:off x="60562" y="3788902"/>
            <a:ext cx="3454857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“I’m meeting with John Doe,</a:t>
            </a:r>
          </a:p>
          <a:p>
            <a:r>
              <a:rPr lang="en-US"/>
              <a:t>What can you tell me about him?”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815E587-B07F-C7B6-00DD-917F648D702C}"/>
              </a:ext>
            </a:extLst>
          </p:cNvPr>
          <p:cNvGrpSpPr/>
          <p:nvPr/>
        </p:nvGrpSpPr>
        <p:grpSpPr>
          <a:xfrm>
            <a:off x="5370573" y="3788902"/>
            <a:ext cx="7989235" cy="2083981"/>
            <a:chOff x="5306778" y="3772559"/>
            <a:chExt cx="7989235" cy="20839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B32999-7661-CC9E-7CFA-78A8CEDBD786}"/>
                </a:ext>
              </a:extLst>
            </p:cNvPr>
            <p:cNvSpPr txBox="1"/>
            <p:nvPr/>
          </p:nvSpPr>
          <p:spPr>
            <a:xfrm>
              <a:off x="6964325" y="4422884"/>
              <a:ext cx="6331688" cy="635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What tools I can use to find </a:t>
              </a:r>
            </a:p>
            <a:p>
              <a:r>
                <a:rPr lang="en-US"/>
                <a:t>customer’s related data? </a:t>
              </a:r>
            </a:p>
          </p:txBody>
        </p:sp>
        <p:sp>
          <p:nvSpPr>
            <p:cNvPr id="30" name="Thought Bubble: Cloud 29">
              <a:extLst>
                <a:ext uri="{FF2B5EF4-FFF2-40B4-BE49-F238E27FC236}">
                  <a16:creationId xmlns:a16="http://schemas.microsoft.com/office/drawing/2014/main" id="{9B16E0D8-7C0D-768B-4F59-06B3EACA03FC}"/>
                </a:ext>
              </a:extLst>
            </p:cNvPr>
            <p:cNvSpPr/>
            <p:nvPr/>
          </p:nvSpPr>
          <p:spPr>
            <a:xfrm>
              <a:off x="5306778" y="3772559"/>
              <a:ext cx="6554761" cy="2083981"/>
            </a:xfrm>
            <a:prstGeom prst="cloudCallout">
              <a:avLst>
                <a:gd name="adj1" fmla="val -53891"/>
                <a:gd name="adj2" fmla="val -57245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220D777-C852-4D96-F2BD-6DCF3EF4909E}"/>
              </a:ext>
            </a:extLst>
          </p:cNvPr>
          <p:cNvGrpSpPr/>
          <p:nvPr/>
        </p:nvGrpSpPr>
        <p:grpSpPr>
          <a:xfrm>
            <a:off x="5972870" y="375780"/>
            <a:ext cx="1748789" cy="1815882"/>
            <a:chOff x="6918938" y="333415"/>
            <a:chExt cx="1748789" cy="1815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54A819-DBE9-92CF-8259-8F57000E25CD}"/>
                </a:ext>
              </a:extLst>
            </p:cNvPr>
            <p:cNvSpPr txBox="1"/>
            <p:nvPr/>
          </p:nvSpPr>
          <p:spPr>
            <a:xfrm>
              <a:off x="6918938" y="333415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6C1B7B6-7A7F-C64F-7F9A-A9A1E3C9242C}"/>
                </a:ext>
              </a:extLst>
            </p:cNvPr>
            <p:cNvSpPr txBox="1"/>
            <p:nvPr/>
          </p:nvSpPr>
          <p:spPr>
            <a:xfrm>
              <a:off x="7180947" y="1810743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CRM Agent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4AB8FC0-2F11-64DE-6E41-7CACF7D2A296}"/>
              </a:ext>
            </a:extLst>
          </p:cNvPr>
          <p:cNvGrpSpPr/>
          <p:nvPr/>
        </p:nvGrpSpPr>
        <p:grpSpPr>
          <a:xfrm>
            <a:off x="7870341" y="375780"/>
            <a:ext cx="1748789" cy="1815882"/>
            <a:chOff x="6918938" y="2515337"/>
            <a:chExt cx="1748789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D95F8E-7C26-0818-DF93-7893A8954603}"/>
                </a:ext>
              </a:extLst>
            </p:cNvPr>
            <p:cNvSpPr txBox="1"/>
            <p:nvPr/>
          </p:nvSpPr>
          <p:spPr>
            <a:xfrm>
              <a:off x="6918938" y="2515337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93B7F67-D130-62E1-2B1E-093E7248A206}"/>
                </a:ext>
              </a:extLst>
            </p:cNvPr>
            <p:cNvSpPr txBox="1"/>
            <p:nvPr/>
          </p:nvSpPr>
          <p:spPr>
            <a:xfrm>
              <a:off x="7180947" y="399266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Claims Agent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D1D3197-9798-EA0E-7DD2-7796ACB80E21}"/>
              </a:ext>
            </a:extLst>
          </p:cNvPr>
          <p:cNvGrpSpPr/>
          <p:nvPr/>
        </p:nvGrpSpPr>
        <p:grpSpPr>
          <a:xfrm>
            <a:off x="9767812" y="382044"/>
            <a:ext cx="1748789" cy="2062103"/>
            <a:chOff x="6918938" y="4492392"/>
            <a:chExt cx="1748789" cy="20621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EC0B25-C5E6-D09F-5A6E-E86C7E4B8700}"/>
                </a:ext>
              </a:extLst>
            </p:cNvPr>
            <p:cNvSpPr txBox="1"/>
            <p:nvPr/>
          </p:nvSpPr>
          <p:spPr>
            <a:xfrm>
              <a:off x="6918938" y="4492392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58A35D-08FF-B971-D96E-654E8748DAAB}"/>
                </a:ext>
              </a:extLst>
            </p:cNvPr>
            <p:cNvSpPr txBox="1"/>
            <p:nvPr/>
          </p:nvSpPr>
          <p:spPr>
            <a:xfrm>
              <a:off x="7180947" y="5969720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 Agent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9CD5C31-1608-921B-EE66-1CAF96D193B8}"/>
              </a:ext>
            </a:extLst>
          </p:cNvPr>
          <p:cNvSpPr txBox="1"/>
          <p:nvPr/>
        </p:nvSpPr>
        <p:spPr>
          <a:xfrm rot="20779896">
            <a:off x="8131015" y="4975254"/>
            <a:ext cx="3231599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2">
                    <a:lumMod val="50000"/>
                    <a:lumOff val="50000"/>
                  </a:schemeClr>
                </a:solidFill>
              </a:rPr>
              <a:t>Who can help me?</a:t>
            </a:r>
          </a:p>
        </p:txBody>
      </p:sp>
      <p:sp>
        <p:nvSpPr>
          <p:cNvPr id="22" name="Callout: Bent Line with Accent Bar 21">
            <a:extLst>
              <a:ext uri="{FF2B5EF4-FFF2-40B4-BE49-F238E27FC236}">
                <a16:creationId xmlns:a16="http://schemas.microsoft.com/office/drawing/2014/main" id="{8DF4B57A-0AAE-C97D-0C54-079AB4FFEA3B}"/>
              </a:ext>
            </a:extLst>
          </p:cNvPr>
          <p:cNvSpPr/>
          <p:nvPr/>
        </p:nvSpPr>
        <p:spPr>
          <a:xfrm flipH="1">
            <a:off x="5567939" y="2571653"/>
            <a:ext cx="2825822" cy="95912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809"/>
              <a:gd name="adj6" fmla="val -193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 know how to work with claims data</a:t>
            </a:r>
          </a:p>
        </p:txBody>
      </p:sp>
    </p:spTree>
    <p:extLst>
      <p:ext uri="{BB962C8B-B14F-4D97-AF65-F5344CB8AC3E}">
        <p14:creationId xmlns:p14="http://schemas.microsoft.com/office/powerpoint/2010/main" val="425100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CCFDF-AD82-1102-C760-7DF6B916E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AC1E708-55D2-8752-4518-B5E7E270692A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🧑‍🦰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0A0C6A0-1B5B-A111-8E82-7F4345C676E4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3C4D9B-8AE8-9EAC-E9C9-946E1112341A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5DA22EC-EA69-31BC-13CC-A7D3195BA051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F1907A5-6A76-8CD5-3855-15265015EE14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E8A2245-AD2A-7FCB-89BC-CD9510E928CF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C8FC7A-38C6-1BE2-6C7E-16B9F167919A}"/>
              </a:ext>
            </a:extLst>
          </p:cNvPr>
          <p:cNvSpPr txBox="1"/>
          <p:nvPr/>
        </p:nvSpPr>
        <p:spPr>
          <a:xfrm>
            <a:off x="60562" y="3788902"/>
            <a:ext cx="3454857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“I’m meeting with John Doe,</a:t>
            </a:r>
          </a:p>
          <a:p>
            <a:r>
              <a:rPr lang="en-US"/>
              <a:t>What can you tell me about him?”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FA6242A-C456-C9D4-C376-AEFF8C9FDB6D}"/>
              </a:ext>
            </a:extLst>
          </p:cNvPr>
          <p:cNvGrpSpPr/>
          <p:nvPr/>
        </p:nvGrpSpPr>
        <p:grpSpPr>
          <a:xfrm>
            <a:off x="5370573" y="3788902"/>
            <a:ext cx="7989235" cy="2083981"/>
            <a:chOff x="5306778" y="3772559"/>
            <a:chExt cx="7989235" cy="20839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A5F63-116A-8957-C757-E6D0E5FD2620}"/>
                </a:ext>
              </a:extLst>
            </p:cNvPr>
            <p:cNvSpPr txBox="1"/>
            <p:nvPr/>
          </p:nvSpPr>
          <p:spPr>
            <a:xfrm>
              <a:off x="6964325" y="4422884"/>
              <a:ext cx="6331688" cy="635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What tools I can use to find </a:t>
              </a:r>
            </a:p>
            <a:p>
              <a:r>
                <a:rPr lang="en-US"/>
                <a:t>customer’s related data? </a:t>
              </a:r>
            </a:p>
          </p:txBody>
        </p:sp>
        <p:sp>
          <p:nvSpPr>
            <p:cNvPr id="30" name="Thought Bubble: Cloud 29">
              <a:extLst>
                <a:ext uri="{FF2B5EF4-FFF2-40B4-BE49-F238E27FC236}">
                  <a16:creationId xmlns:a16="http://schemas.microsoft.com/office/drawing/2014/main" id="{BB444670-255D-2EC5-B9BB-E33A3E195DD9}"/>
                </a:ext>
              </a:extLst>
            </p:cNvPr>
            <p:cNvSpPr/>
            <p:nvPr/>
          </p:nvSpPr>
          <p:spPr>
            <a:xfrm>
              <a:off x="5306778" y="3772559"/>
              <a:ext cx="6554761" cy="2083981"/>
            </a:xfrm>
            <a:prstGeom prst="cloudCallout">
              <a:avLst>
                <a:gd name="adj1" fmla="val -53891"/>
                <a:gd name="adj2" fmla="val -57245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FDB457D-6967-0404-664D-778054D01BF9}"/>
              </a:ext>
            </a:extLst>
          </p:cNvPr>
          <p:cNvGrpSpPr/>
          <p:nvPr/>
        </p:nvGrpSpPr>
        <p:grpSpPr>
          <a:xfrm>
            <a:off x="5972870" y="375780"/>
            <a:ext cx="1748789" cy="1815882"/>
            <a:chOff x="6918938" y="333415"/>
            <a:chExt cx="1748789" cy="18158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A044D2-BDDA-11BE-D95B-400CDE6E242D}"/>
                </a:ext>
              </a:extLst>
            </p:cNvPr>
            <p:cNvSpPr txBox="1"/>
            <p:nvPr/>
          </p:nvSpPr>
          <p:spPr>
            <a:xfrm>
              <a:off x="6918938" y="333415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EB3D0B3-4BFA-082C-B132-7BE1BD1CDC28}"/>
                </a:ext>
              </a:extLst>
            </p:cNvPr>
            <p:cNvSpPr txBox="1"/>
            <p:nvPr/>
          </p:nvSpPr>
          <p:spPr>
            <a:xfrm>
              <a:off x="7180947" y="1810743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CRM Agent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69F845-6ECD-8676-850D-43CCEF867EF3}"/>
              </a:ext>
            </a:extLst>
          </p:cNvPr>
          <p:cNvGrpSpPr/>
          <p:nvPr/>
        </p:nvGrpSpPr>
        <p:grpSpPr>
          <a:xfrm>
            <a:off x="7870341" y="375780"/>
            <a:ext cx="1748789" cy="1815882"/>
            <a:chOff x="6918938" y="2515337"/>
            <a:chExt cx="1748789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EC8ED3-7152-FE48-80C6-40125CD9333A}"/>
                </a:ext>
              </a:extLst>
            </p:cNvPr>
            <p:cNvSpPr txBox="1"/>
            <p:nvPr/>
          </p:nvSpPr>
          <p:spPr>
            <a:xfrm>
              <a:off x="6918938" y="2515337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A73AF6-9EA6-401A-453C-986CE2C2DCD5}"/>
                </a:ext>
              </a:extLst>
            </p:cNvPr>
            <p:cNvSpPr txBox="1"/>
            <p:nvPr/>
          </p:nvSpPr>
          <p:spPr>
            <a:xfrm>
              <a:off x="7180947" y="399266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Claims Agent</a:t>
              </a:r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689C4C2-DA7D-46F9-942B-699B94702F30}"/>
              </a:ext>
            </a:extLst>
          </p:cNvPr>
          <p:cNvGrpSpPr/>
          <p:nvPr/>
        </p:nvGrpSpPr>
        <p:grpSpPr>
          <a:xfrm>
            <a:off x="9767812" y="382044"/>
            <a:ext cx="1748789" cy="2062103"/>
            <a:chOff x="6918938" y="4492392"/>
            <a:chExt cx="1748789" cy="20621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830343-4B4D-7789-383B-D5AC0823A71D}"/>
                </a:ext>
              </a:extLst>
            </p:cNvPr>
            <p:cNvSpPr txBox="1"/>
            <p:nvPr/>
          </p:nvSpPr>
          <p:spPr>
            <a:xfrm>
              <a:off x="6918938" y="4492392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FFECA6-A55B-CFED-7079-CB25F68335DE}"/>
                </a:ext>
              </a:extLst>
            </p:cNvPr>
            <p:cNvSpPr txBox="1"/>
            <p:nvPr/>
          </p:nvSpPr>
          <p:spPr>
            <a:xfrm>
              <a:off x="7180947" y="5969720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 Agent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F1C9303-22D9-FF1E-6D42-FB121BAC27E2}"/>
              </a:ext>
            </a:extLst>
          </p:cNvPr>
          <p:cNvSpPr txBox="1"/>
          <p:nvPr/>
        </p:nvSpPr>
        <p:spPr>
          <a:xfrm rot="20779896">
            <a:off x="8131015" y="4975254"/>
            <a:ext cx="3231599" cy="52322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chemeClr val="tx2">
                    <a:lumMod val="50000"/>
                    <a:lumOff val="50000"/>
                  </a:schemeClr>
                </a:solidFill>
              </a:rPr>
              <a:t>Who can help me?</a:t>
            </a:r>
          </a:p>
        </p:txBody>
      </p:sp>
      <p:sp>
        <p:nvSpPr>
          <p:cNvPr id="22" name="Callout: Bent Line with Accent Bar 21">
            <a:extLst>
              <a:ext uri="{FF2B5EF4-FFF2-40B4-BE49-F238E27FC236}">
                <a16:creationId xmlns:a16="http://schemas.microsoft.com/office/drawing/2014/main" id="{35E76C10-C713-C78F-B72D-F83FD74954E9}"/>
              </a:ext>
            </a:extLst>
          </p:cNvPr>
          <p:cNvSpPr/>
          <p:nvPr/>
        </p:nvSpPr>
        <p:spPr>
          <a:xfrm flipH="1">
            <a:off x="6941990" y="2595765"/>
            <a:ext cx="2825822" cy="95912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809"/>
              <a:gd name="adj6" fmla="val -1935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I can work with payment data</a:t>
            </a:r>
          </a:p>
        </p:txBody>
      </p:sp>
    </p:spTree>
    <p:extLst>
      <p:ext uri="{BB962C8B-B14F-4D97-AF65-F5344CB8AC3E}">
        <p14:creationId xmlns:p14="http://schemas.microsoft.com/office/powerpoint/2010/main" val="25676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38AB79-74A2-1DDE-05C1-2FFF5975870D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🧑‍🦰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44E5438-843E-33AC-FAEE-E39A68222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624383"/>
            <a:ext cx="1186362" cy="11863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9BDDC4C7-0B6B-F844-D9C6-9C7D7AF8D781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1BFD75-1491-7A4F-6965-E417095A2CCA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C185A9-CC13-E519-DDC5-31924558FCB0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306CFF-7C94-ED72-6B80-83026959763F}"/>
              </a:ext>
            </a:extLst>
          </p:cNvPr>
          <p:cNvGrpSpPr/>
          <p:nvPr/>
        </p:nvGrpSpPr>
        <p:grpSpPr>
          <a:xfrm>
            <a:off x="6805611" y="370585"/>
            <a:ext cx="1748789" cy="1815882"/>
            <a:chOff x="6918938" y="333415"/>
            <a:chExt cx="1748789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38068E-15D5-7DFB-8937-9E6486301BFE}"/>
                </a:ext>
              </a:extLst>
            </p:cNvPr>
            <p:cNvSpPr txBox="1"/>
            <p:nvPr/>
          </p:nvSpPr>
          <p:spPr>
            <a:xfrm>
              <a:off x="6918938" y="333415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D85271-FE75-B640-171D-8F9F2C8FEE50}"/>
                </a:ext>
              </a:extLst>
            </p:cNvPr>
            <p:cNvSpPr txBox="1"/>
            <p:nvPr/>
          </p:nvSpPr>
          <p:spPr>
            <a:xfrm>
              <a:off x="7180947" y="1810743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CRM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CBA33E-5E6D-161C-4528-5C2FB403E9DF}"/>
              </a:ext>
            </a:extLst>
          </p:cNvPr>
          <p:cNvGrpSpPr/>
          <p:nvPr/>
        </p:nvGrpSpPr>
        <p:grpSpPr>
          <a:xfrm>
            <a:off x="6805611" y="2311574"/>
            <a:ext cx="1748789" cy="1815882"/>
            <a:chOff x="6918938" y="2515337"/>
            <a:chExt cx="1748789" cy="18158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FC477D-8686-C1EB-59B7-0FD002107899}"/>
                </a:ext>
              </a:extLst>
            </p:cNvPr>
            <p:cNvSpPr txBox="1"/>
            <p:nvPr/>
          </p:nvSpPr>
          <p:spPr>
            <a:xfrm>
              <a:off x="6918938" y="2515337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A954D88-E6F5-F0EC-312D-E43B769CF216}"/>
                </a:ext>
              </a:extLst>
            </p:cNvPr>
            <p:cNvSpPr txBox="1"/>
            <p:nvPr/>
          </p:nvSpPr>
          <p:spPr>
            <a:xfrm>
              <a:off x="7180947" y="399266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Claims Agent</a:t>
              </a:r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D024BF-9663-E964-D27A-4F88492B7387}"/>
              </a:ext>
            </a:extLst>
          </p:cNvPr>
          <p:cNvGrpSpPr/>
          <p:nvPr/>
        </p:nvGrpSpPr>
        <p:grpSpPr>
          <a:xfrm>
            <a:off x="6805611" y="4529562"/>
            <a:ext cx="1748789" cy="2062103"/>
            <a:chOff x="6918938" y="4492392"/>
            <a:chExt cx="1748789" cy="20621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605BB9-3479-A836-1656-2860021B56C5}"/>
                </a:ext>
              </a:extLst>
            </p:cNvPr>
            <p:cNvSpPr txBox="1"/>
            <p:nvPr/>
          </p:nvSpPr>
          <p:spPr>
            <a:xfrm>
              <a:off x="6918938" y="4492392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3971F8-D140-38BB-3607-BBB90663A858}"/>
                </a:ext>
              </a:extLst>
            </p:cNvPr>
            <p:cNvSpPr txBox="1"/>
            <p:nvPr/>
          </p:nvSpPr>
          <p:spPr>
            <a:xfrm>
              <a:off x="7180947" y="5969720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 Agent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8E8772E9-20FE-50D5-A1B4-5E57BCF7BF1D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476C923-ED20-4CFD-8B54-7502E11DDFB7}"/>
              </a:ext>
            </a:extLst>
          </p:cNvPr>
          <p:cNvSpPr/>
          <p:nvPr/>
        </p:nvSpPr>
        <p:spPr>
          <a:xfrm rot="19494006">
            <a:off x="5387199" y="1458460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A027E04-7B78-037A-D992-04F29599C04B}"/>
              </a:ext>
            </a:extLst>
          </p:cNvPr>
          <p:cNvSpPr/>
          <p:nvPr/>
        </p:nvSpPr>
        <p:spPr>
          <a:xfrm>
            <a:off x="8966844" y="894397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E0ADF6-D928-0AD0-C29E-C7807CD46AAE}"/>
              </a:ext>
            </a:extLst>
          </p:cNvPr>
          <p:cNvSpPr txBox="1"/>
          <p:nvPr/>
        </p:nvSpPr>
        <p:spPr>
          <a:xfrm>
            <a:off x="8300162" y="125097"/>
            <a:ext cx="333009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 * FROM pass.customers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WHERE first_name = ‘John’ AND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last_name = ‘Doe’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C53D78-01D5-46AC-7D26-F252F3B47AE1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3DDA6E-A637-B106-589D-EC7D8C8BB1FC}"/>
              </a:ext>
            </a:extLst>
          </p:cNvPr>
          <p:cNvSpPr txBox="1"/>
          <p:nvPr/>
        </p:nvSpPr>
        <p:spPr>
          <a:xfrm>
            <a:off x="60562" y="3788902"/>
            <a:ext cx="3454857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“I’m meeting with John Doe,</a:t>
            </a:r>
          </a:p>
          <a:p>
            <a:r>
              <a:rPr lang="en-US"/>
              <a:t>What can you tell me about him?”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DD2DF-5793-EC03-88F8-F17117359E6C}"/>
              </a:ext>
            </a:extLst>
          </p:cNvPr>
          <p:cNvSpPr txBox="1"/>
          <p:nvPr/>
        </p:nvSpPr>
        <p:spPr>
          <a:xfrm>
            <a:off x="2271240" y="1495957"/>
            <a:ext cx="2990114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Get details about “John Doe”</a:t>
            </a:r>
          </a:p>
        </p:txBody>
      </p:sp>
    </p:spTree>
    <p:extLst>
      <p:ext uri="{BB962C8B-B14F-4D97-AF65-F5344CB8AC3E}">
        <p14:creationId xmlns:p14="http://schemas.microsoft.com/office/powerpoint/2010/main" val="35901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35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2ABAA-78A1-9C43-DA53-F9D6E1752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094DC7-1359-10A0-21B9-5F52C834FD6C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🧑‍🦰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C888682-4460-60C4-3679-A6B63C5D11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624383"/>
            <a:ext cx="1186362" cy="11863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8E4518F-C170-A9E0-B3C1-75F563A72FBD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66E42C-2D78-AB4B-32DF-86546C80BB09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2692DE-9A19-B3B5-C30B-22B323826665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ADE6923-4DE8-DB08-B4C3-016DD1F7F5BC}"/>
              </a:ext>
            </a:extLst>
          </p:cNvPr>
          <p:cNvGrpSpPr/>
          <p:nvPr/>
        </p:nvGrpSpPr>
        <p:grpSpPr>
          <a:xfrm>
            <a:off x="6805611" y="370585"/>
            <a:ext cx="1748789" cy="1815882"/>
            <a:chOff x="6918938" y="333415"/>
            <a:chExt cx="1748789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2B0BAA-F8A6-9639-7A78-7C0188DC1EAA}"/>
                </a:ext>
              </a:extLst>
            </p:cNvPr>
            <p:cNvSpPr txBox="1"/>
            <p:nvPr/>
          </p:nvSpPr>
          <p:spPr>
            <a:xfrm>
              <a:off x="6918938" y="333415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B75A5F-F8A0-B43B-701B-C1DB7D36D838}"/>
                </a:ext>
              </a:extLst>
            </p:cNvPr>
            <p:cNvSpPr txBox="1"/>
            <p:nvPr/>
          </p:nvSpPr>
          <p:spPr>
            <a:xfrm>
              <a:off x="7180947" y="1810743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CRM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B88AE5C-2406-EAAB-C1EA-11D9CBD838F3}"/>
              </a:ext>
            </a:extLst>
          </p:cNvPr>
          <p:cNvGrpSpPr/>
          <p:nvPr/>
        </p:nvGrpSpPr>
        <p:grpSpPr>
          <a:xfrm>
            <a:off x="6805611" y="2311574"/>
            <a:ext cx="1748789" cy="1815882"/>
            <a:chOff x="6918938" y="2515337"/>
            <a:chExt cx="1748789" cy="18158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18FCF9-365C-4EE2-CA00-C7667B943320}"/>
                </a:ext>
              </a:extLst>
            </p:cNvPr>
            <p:cNvSpPr txBox="1"/>
            <p:nvPr/>
          </p:nvSpPr>
          <p:spPr>
            <a:xfrm>
              <a:off x="6918938" y="2515337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9150F8-76B7-F194-3342-784F4780B167}"/>
                </a:ext>
              </a:extLst>
            </p:cNvPr>
            <p:cNvSpPr txBox="1"/>
            <p:nvPr/>
          </p:nvSpPr>
          <p:spPr>
            <a:xfrm>
              <a:off x="7180947" y="399266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Claims Agent</a:t>
              </a:r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649FC5B-D5DF-F240-4838-84306ECDBBB7}"/>
              </a:ext>
            </a:extLst>
          </p:cNvPr>
          <p:cNvGrpSpPr/>
          <p:nvPr/>
        </p:nvGrpSpPr>
        <p:grpSpPr>
          <a:xfrm>
            <a:off x="6805611" y="4529562"/>
            <a:ext cx="1748789" cy="2062103"/>
            <a:chOff x="6918938" y="4492392"/>
            <a:chExt cx="1748789" cy="20621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017AD0-D4A7-6838-1F6E-DD0C99799A88}"/>
                </a:ext>
              </a:extLst>
            </p:cNvPr>
            <p:cNvSpPr txBox="1"/>
            <p:nvPr/>
          </p:nvSpPr>
          <p:spPr>
            <a:xfrm>
              <a:off x="6918938" y="4492392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A3AE74-08E9-F1CC-54CD-D049D06A3AA0}"/>
                </a:ext>
              </a:extLst>
            </p:cNvPr>
            <p:cNvSpPr txBox="1"/>
            <p:nvPr/>
          </p:nvSpPr>
          <p:spPr>
            <a:xfrm>
              <a:off x="7180947" y="5969720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 Agent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C9493BD1-FF2A-C5B8-91BC-E85A3A011CF7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E7F6056-49F4-C690-A103-0DABE29F2CE5}"/>
              </a:ext>
            </a:extLst>
          </p:cNvPr>
          <p:cNvSpPr/>
          <p:nvPr/>
        </p:nvSpPr>
        <p:spPr>
          <a:xfrm rot="8643996">
            <a:off x="5387199" y="1458460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69716195-2732-39C9-EE7C-78DD06D602D7}"/>
              </a:ext>
            </a:extLst>
          </p:cNvPr>
          <p:cNvSpPr/>
          <p:nvPr/>
        </p:nvSpPr>
        <p:spPr>
          <a:xfrm rot="10800000">
            <a:off x="8966844" y="894397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70F097-1B49-B9DD-FCD4-378DBE5F4944}"/>
              </a:ext>
            </a:extLst>
          </p:cNvPr>
          <p:cNvSpPr txBox="1"/>
          <p:nvPr/>
        </p:nvSpPr>
        <p:spPr>
          <a:xfrm>
            <a:off x="8502263" y="1978426"/>
            <a:ext cx="33300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ID =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123, Address = XYZ, etc..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6F6F717-7620-7ABB-E88F-2C6233F15238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9EBFCA-EF6A-96AE-CC5D-188136347677}"/>
              </a:ext>
            </a:extLst>
          </p:cNvPr>
          <p:cNvSpPr txBox="1"/>
          <p:nvPr/>
        </p:nvSpPr>
        <p:spPr>
          <a:xfrm>
            <a:off x="60562" y="3788902"/>
            <a:ext cx="3454857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“I’m meeting with John Doe,</a:t>
            </a:r>
          </a:p>
          <a:p>
            <a:r>
              <a:rPr lang="en-US"/>
              <a:t>What can you tell me about him?”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C97268-79C5-E8F8-FA3B-C5E651CB73F0}"/>
              </a:ext>
            </a:extLst>
          </p:cNvPr>
          <p:cNvSpPr txBox="1"/>
          <p:nvPr/>
        </p:nvSpPr>
        <p:spPr>
          <a:xfrm>
            <a:off x="2225989" y="1740277"/>
            <a:ext cx="3330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John Doe: ID =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123, Address = XYZ, etc..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524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8B52E-40A2-FD24-8FA5-641DA405D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AB5600-5018-1EEC-A7B8-EF7AA10B9143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🧑‍🦰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99797CC-3EF5-B6D7-E37C-359A16843EC2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84684C-269F-49D5-EFED-1B33D4CB32FF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877B17A-EFA3-A4CD-64F9-D46D7D4AB246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30D8EC-0A6C-823A-7B93-5754DBCF8A22}"/>
              </a:ext>
            </a:extLst>
          </p:cNvPr>
          <p:cNvGrpSpPr/>
          <p:nvPr/>
        </p:nvGrpSpPr>
        <p:grpSpPr>
          <a:xfrm>
            <a:off x="6805611" y="370585"/>
            <a:ext cx="1748789" cy="1815882"/>
            <a:chOff x="6918938" y="333415"/>
            <a:chExt cx="1748789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3A2480-61B2-CF4E-D7A7-919E5DD93569}"/>
                </a:ext>
              </a:extLst>
            </p:cNvPr>
            <p:cNvSpPr txBox="1"/>
            <p:nvPr/>
          </p:nvSpPr>
          <p:spPr>
            <a:xfrm>
              <a:off x="6918938" y="333415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4D82CE-88EC-DF6C-F2ED-F6732736DD2E}"/>
                </a:ext>
              </a:extLst>
            </p:cNvPr>
            <p:cNvSpPr txBox="1"/>
            <p:nvPr/>
          </p:nvSpPr>
          <p:spPr>
            <a:xfrm>
              <a:off x="7180947" y="1810743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CRM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FCF50E1-41AA-9D27-AB5D-05F6AF10E6A3}"/>
              </a:ext>
            </a:extLst>
          </p:cNvPr>
          <p:cNvGrpSpPr/>
          <p:nvPr/>
        </p:nvGrpSpPr>
        <p:grpSpPr>
          <a:xfrm>
            <a:off x="6805611" y="2311574"/>
            <a:ext cx="1748789" cy="1815882"/>
            <a:chOff x="6918938" y="2515337"/>
            <a:chExt cx="1748789" cy="18158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5E3AB7-7C38-7D36-486E-1A35B13E2534}"/>
                </a:ext>
              </a:extLst>
            </p:cNvPr>
            <p:cNvSpPr txBox="1"/>
            <p:nvPr/>
          </p:nvSpPr>
          <p:spPr>
            <a:xfrm>
              <a:off x="6918938" y="2515337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960A6A-0C9A-ADE6-3A62-F8708487C311}"/>
                </a:ext>
              </a:extLst>
            </p:cNvPr>
            <p:cNvSpPr txBox="1"/>
            <p:nvPr/>
          </p:nvSpPr>
          <p:spPr>
            <a:xfrm>
              <a:off x="7180947" y="399266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Claims Agent</a:t>
              </a:r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34020E0-E52F-BEB1-1EBB-22FB77FE276F}"/>
              </a:ext>
            </a:extLst>
          </p:cNvPr>
          <p:cNvGrpSpPr/>
          <p:nvPr/>
        </p:nvGrpSpPr>
        <p:grpSpPr>
          <a:xfrm>
            <a:off x="6805611" y="4529562"/>
            <a:ext cx="1748789" cy="2062103"/>
            <a:chOff x="6918938" y="4492392"/>
            <a:chExt cx="1748789" cy="20621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2AE32C9-326F-F8FE-107B-732D0BA2D316}"/>
                </a:ext>
              </a:extLst>
            </p:cNvPr>
            <p:cNvSpPr txBox="1"/>
            <p:nvPr/>
          </p:nvSpPr>
          <p:spPr>
            <a:xfrm>
              <a:off x="6918938" y="4492392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C59ADA-B429-49AE-0D56-3DAD76955CA0}"/>
                </a:ext>
              </a:extLst>
            </p:cNvPr>
            <p:cNvSpPr txBox="1"/>
            <p:nvPr/>
          </p:nvSpPr>
          <p:spPr>
            <a:xfrm>
              <a:off x="7180947" y="5969720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 Agent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F29D8F8-09B3-4AC1-F126-C3EBBD236989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818E04-B60B-0417-6418-4BEA7B41FCFD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2B1943-90C5-9B2B-141F-7372BA7BB19B}"/>
              </a:ext>
            </a:extLst>
          </p:cNvPr>
          <p:cNvSpPr txBox="1"/>
          <p:nvPr/>
        </p:nvSpPr>
        <p:spPr>
          <a:xfrm>
            <a:off x="60562" y="3788902"/>
            <a:ext cx="3454857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“I’m meeting with John Doe,</a:t>
            </a:r>
          </a:p>
          <a:p>
            <a:r>
              <a:rPr lang="en-US"/>
              <a:t>What can you tell me about him?”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4EB7DB36-9353-4D5F-4C29-D88027A4B542}"/>
              </a:ext>
            </a:extLst>
          </p:cNvPr>
          <p:cNvSpPr/>
          <p:nvPr/>
        </p:nvSpPr>
        <p:spPr>
          <a:xfrm>
            <a:off x="5420105" y="3000417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26008D-F356-AB91-477B-06918767BACC}"/>
              </a:ext>
            </a:extLst>
          </p:cNvPr>
          <p:cNvSpPr txBox="1"/>
          <p:nvPr/>
        </p:nvSpPr>
        <p:spPr>
          <a:xfrm>
            <a:off x="8483809" y="3925026"/>
            <a:ext cx="3330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 * FROM dbo.claims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WHERE CustomerId = 123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7B6A67-88F7-3836-E65D-D352C9B91104}"/>
              </a:ext>
            </a:extLst>
          </p:cNvPr>
          <p:cNvSpPr txBox="1"/>
          <p:nvPr/>
        </p:nvSpPr>
        <p:spPr>
          <a:xfrm>
            <a:off x="2225989" y="1740277"/>
            <a:ext cx="3330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John Doe: ID =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123, Address = XYZ, etc..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95660A7E-AD6A-9ECB-E958-5D324260F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2752033"/>
            <a:ext cx="1186362" cy="118636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6150F5-CA73-3786-BA6F-99CD5B1D11E8}"/>
              </a:ext>
            </a:extLst>
          </p:cNvPr>
          <p:cNvSpPr/>
          <p:nvPr/>
        </p:nvSpPr>
        <p:spPr>
          <a:xfrm>
            <a:off x="8937093" y="3059234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8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773830-0F29-F8A3-82EF-F13FA92E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&amp; 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CC8EBC-9B18-97D2-7753-FB8CB1E1970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982081"/>
          </a:xfrm>
        </p:spPr>
        <p:txBody>
          <a:bodyPr/>
          <a:lstStyle/>
          <a:p>
            <a:r>
              <a:rPr lang="en-US" dirty="0"/>
              <a:t>You are familiar with the vectors and vector search </a:t>
            </a:r>
          </a:p>
          <a:p>
            <a:r>
              <a:rPr lang="en-US" dirty="0"/>
              <a:t>You are familiar with the concept of embeddings</a:t>
            </a:r>
          </a:p>
          <a:p>
            <a:r>
              <a:rPr lang="en-US" dirty="0"/>
              <a:t>You have some familiarity with LLM and Prompt Engineering</a:t>
            </a:r>
          </a:p>
          <a:p>
            <a:r>
              <a:rPr lang="en-US" dirty="0"/>
              <a:t>You are familiar with the RAG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F8B63-53A4-76E3-A755-4B90F31800C6}"/>
              </a:ext>
            </a:extLst>
          </p:cNvPr>
          <p:cNvSpPr txBox="1"/>
          <p:nvPr/>
        </p:nvSpPr>
        <p:spPr>
          <a:xfrm>
            <a:off x="7137993" y="3756548"/>
            <a:ext cx="132651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normalizeH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Semibold"/>
              </a:defRPr>
            </a:lvl1pPr>
          </a:lstStyle>
          <a:p>
            <a:pPr defTabSz="914344">
              <a:defRPr/>
            </a:pPr>
            <a:r>
              <a:rPr lang="en-US">
                <a:solidFill>
                  <a:srgbClr val="463668"/>
                </a:solidFill>
                <a:latin typeface="Segoe UI Semibold"/>
              </a:rPr>
              <a:t>Databases and Indexes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63D0B2-C2DB-5173-6B23-F8F4AFDAB89D}"/>
              </a:ext>
            </a:extLst>
          </p:cNvPr>
          <p:cNvSpPr txBox="1"/>
          <p:nvPr/>
        </p:nvSpPr>
        <p:spPr>
          <a:xfrm>
            <a:off x="4836359" y="4309848"/>
            <a:ext cx="15183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algn="l" defTabSz="914344">
              <a:defRPr/>
            </a:pPr>
            <a:r>
              <a:rPr lang="en-US">
                <a:latin typeface="Segoe UI"/>
                <a:cs typeface="Dreaming Outloud Script Pro" panose="020F0502020204030204" pitchFamily="66" charset="0"/>
              </a:rPr>
              <a:t>Similarity and Hybrid Searches</a:t>
            </a:r>
          </a:p>
        </p:txBody>
      </p:sp>
      <p:pic>
        <p:nvPicPr>
          <p:cNvPr id="8" name="Picture 12" descr="Retrieval Augmented Generation with Huggingface Transformers and Ray">
            <a:extLst>
              <a:ext uri="{FF2B5EF4-FFF2-40B4-BE49-F238E27FC236}">
                <a16:creationId xmlns:a16="http://schemas.microsoft.com/office/drawing/2014/main" id="{842DA617-5597-3046-1F1A-CA3841690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533" y="4826500"/>
            <a:ext cx="1166085" cy="116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DE357C-C3E3-EAC5-1E33-84E0C1565707}"/>
              </a:ext>
            </a:extLst>
          </p:cNvPr>
          <p:cNvSpPr txBox="1"/>
          <p:nvPr/>
        </p:nvSpPr>
        <p:spPr>
          <a:xfrm>
            <a:off x="3153111" y="5985301"/>
            <a:ext cx="2757461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normalizeH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Semibold"/>
              </a:defRPr>
            </a:lvl1pPr>
          </a:lstStyle>
          <a:p>
            <a:pPr defTabSz="914344">
              <a:defRPr/>
            </a:pPr>
            <a:r>
              <a:rPr lang="en-US">
                <a:solidFill>
                  <a:srgbClr val="463668"/>
                </a:solidFill>
                <a:latin typeface="Segoe UI Semibold"/>
              </a:rPr>
              <a:t>Retrieval Augmented </a:t>
            </a:r>
          </a:p>
          <a:p>
            <a:pPr defTabSz="914344">
              <a:defRPr/>
            </a:pPr>
            <a:r>
              <a:rPr lang="en-US">
                <a:solidFill>
                  <a:srgbClr val="463668"/>
                </a:solidFill>
                <a:latin typeface="Segoe UI Semibold"/>
              </a:rPr>
              <a:t>Generation (RAG)</a:t>
            </a:r>
            <a:br>
              <a:rPr lang="en-US">
                <a:solidFill>
                  <a:srgbClr val="463668"/>
                </a:solidFill>
                <a:latin typeface="Segoe UI Semibold"/>
              </a:rPr>
            </a:br>
            <a:r>
              <a:rPr lang="en-US">
                <a:solidFill>
                  <a:srgbClr val="463668"/>
                </a:solidFill>
                <a:latin typeface="Segoe UI Semibold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73D4B-377E-FEA9-B610-8DCBA27F0F24}"/>
              </a:ext>
            </a:extLst>
          </p:cNvPr>
          <p:cNvSpPr txBox="1"/>
          <p:nvPr/>
        </p:nvSpPr>
        <p:spPr>
          <a:xfrm>
            <a:off x="8873612" y="3067914"/>
            <a:ext cx="1318979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normalizeH="0">
                <a:ln w="3175"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cs typeface="Segoe UI Semibold"/>
              </a:defRPr>
            </a:lvl1pPr>
          </a:lstStyle>
          <a:p>
            <a:pPr algn="l" defTabSz="914344">
              <a:defRPr/>
            </a:pPr>
            <a:r>
              <a:rPr lang="en-US" sz="1400">
                <a:solidFill>
                  <a:srgbClr val="463668"/>
                </a:solidFill>
                <a:latin typeface="Segoe UI Semibold"/>
              </a:rPr>
              <a:t>Vectors and Embeddings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512506-C037-5C76-F894-B83A98440B18}"/>
              </a:ext>
            </a:extLst>
          </p:cNvPr>
          <p:cNvSpPr txBox="1"/>
          <p:nvPr/>
        </p:nvSpPr>
        <p:spPr>
          <a:xfrm>
            <a:off x="8832732" y="4336285"/>
            <a:ext cx="1311831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Courier New" panose="02070309020205020404" pitchFamily="49" charset="0"/>
              </a:defRPr>
            </a:lvl1pPr>
          </a:lstStyle>
          <a:p>
            <a:pPr algn="r" defTabSz="914344">
              <a:defRPr/>
            </a:pPr>
            <a:r>
              <a:rPr lang="en-US"/>
              <a:t>Vectors and</a:t>
            </a:r>
          </a:p>
          <a:p>
            <a:pPr algn="r" defTabSz="914344">
              <a:defRPr/>
            </a:pPr>
            <a:r>
              <a:rPr lang="en-US"/>
              <a:t>Embeddings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3BBFBB-DE43-D771-6C55-83AFA43192C3}"/>
              </a:ext>
            </a:extLst>
          </p:cNvPr>
          <p:cNvCxnSpPr>
            <a:cxnSpLocks/>
          </p:cNvCxnSpPr>
          <p:nvPr/>
        </p:nvCxnSpPr>
        <p:spPr>
          <a:xfrm>
            <a:off x="1562954" y="5330283"/>
            <a:ext cx="2379579" cy="0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F5C48A4-C836-79FF-ADE6-FEBD87CA6D5F}"/>
              </a:ext>
            </a:extLst>
          </p:cNvPr>
          <p:cNvSpPr txBox="1"/>
          <p:nvPr/>
        </p:nvSpPr>
        <p:spPr>
          <a:xfrm>
            <a:off x="2305506" y="5660103"/>
            <a:ext cx="89447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914344">
              <a:defRPr/>
            </a:pP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Generated</a:t>
            </a:r>
          </a:p>
          <a:p>
            <a:pPr algn="ctr" defTabSz="914344">
              <a:defRPr/>
            </a:pP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response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DD22C3-1766-9870-3CFF-218BA5B9CBDB}"/>
              </a:ext>
            </a:extLst>
          </p:cNvPr>
          <p:cNvSpPr txBox="1"/>
          <p:nvPr/>
        </p:nvSpPr>
        <p:spPr>
          <a:xfrm>
            <a:off x="2400084" y="5114839"/>
            <a:ext cx="705321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 defTabSz="914344">
              <a:defRPr/>
            </a:pPr>
            <a:r>
              <a:rPr lang="en-US" sz="1400">
                <a:solidFill>
                  <a:srgbClr val="000000"/>
                </a:solidFill>
                <a:latin typeface="Segoe Script" panose="030B0504020000000003" pitchFamily="66" charset="0"/>
                <a:cs typeface="Dreaming Outloud Script Pro" panose="020F0502020204030204" pitchFamily="66" charset="0"/>
              </a:rPr>
              <a:t>Prompt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3CA282-6060-582F-226D-A2BF81E948D2}"/>
              </a:ext>
            </a:extLst>
          </p:cNvPr>
          <p:cNvSpPr txBox="1"/>
          <p:nvPr/>
        </p:nvSpPr>
        <p:spPr>
          <a:xfrm>
            <a:off x="502008" y="5985303"/>
            <a:ext cx="1042100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44">
              <a:defRPr/>
            </a:pPr>
            <a:r>
              <a:rPr lang="en-US">
                <a:ln w="3175">
                  <a:noFill/>
                </a:ln>
                <a:solidFill>
                  <a:srgbClr val="463668"/>
                </a:solidFill>
                <a:latin typeface="Segoe UI Semibold"/>
                <a:cs typeface="Segoe UI Semibold"/>
              </a:rPr>
              <a:t>Natural Language Chat</a:t>
            </a:r>
            <a:endParaRPr lang="en-US">
              <a:solidFill>
                <a:srgbClr val="463668"/>
              </a:solidFill>
              <a:latin typeface="Segoe UI Semibold"/>
            </a:endParaRPr>
          </a:p>
        </p:txBody>
      </p:sp>
      <p:pic>
        <p:nvPicPr>
          <p:cNvPr id="16" name="Picture 15" descr="Chat-Dialogue&#10; icon">
            <a:extLst>
              <a:ext uri="{FF2B5EF4-FFF2-40B4-BE49-F238E27FC236}">
                <a16:creationId xmlns:a16="http://schemas.microsoft.com/office/drawing/2014/main" id="{14C6D106-FC7B-EA83-2619-4E8CC7FBA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2" y="5012876"/>
            <a:ext cx="793331" cy="79333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884506D-B59E-1C36-5D00-631BB3AE49A5}"/>
              </a:ext>
            </a:extLst>
          </p:cNvPr>
          <p:cNvSpPr txBox="1"/>
          <p:nvPr/>
        </p:nvSpPr>
        <p:spPr>
          <a:xfrm>
            <a:off x="10472442" y="5985302"/>
            <a:ext cx="1042100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44">
              <a:defRPr/>
            </a:pPr>
            <a:r>
              <a:rPr lang="en-US">
                <a:ln w="3175">
                  <a:noFill/>
                </a:ln>
                <a:solidFill>
                  <a:srgbClr val="463668"/>
                </a:solidFill>
                <a:latin typeface="Segoe UI Semibold"/>
                <a:cs typeface="Segoe UI Semibold"/>
              </a:rPr>
              <a:t>Language </a:t>
            </a:r>
          </a:p>
          <a:p>
            <a:pPr algn="ctr" defTabSz="914344">
              <a:defRPr/>
            </a:pPr>
            <a:r>
              <a:rPr lang="en-US">
                <a:ln w="3175">
                  <a:noFill/>
                </a:ln>
                <a:solidFill>
                  <a:srgbClr val="463668"/>
                </a:solidFill>
                <a:latin typeface="Segoe UI Semibold"/>
                <a:cs typeface="Segoe UI Semibold"/>
              </a:rPr>
              <a:t>Model</a:t>
            </a:r>
            <a:endParaRPr lang="en-US">
              <a:solidFill>
                <a:srgbClr val="463668"/>
              </a:solidFill>
              <a:latin typeface="Segoe UI Semibold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750BC0E-87E5-13BE-39BC-0D504ECCEA4E}"/>
              </a:ext>
            </a:extLst>
          </p:cNvPr>
          <p:cNvGrpSpPr/>
          <p:nvPr/>
        </p:nvGrpSpPr>
        <p:grpSpPr>
          <a:xfrm>
            <a:off x="10636636" y="5052683"/>
            <a:ext cx="713716" cy="713717"/>
            <a:chOff x="-604607" y="2214543"/>
            <a:chExt cx="516667" cy="51666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A968AA-2D77-089B-2718-DF9210888502}"/>
                </a:ext>
              </a:extLst>
            </p:cNvPr>
            <p:cNvGrpSpPr/>
            <p:nvPr/>
          </p:nvGrpSpPr>
          <p:grpSpPr>
            <a:xfrm>
              <a:off x="-571699" y="2247451"/>
              <a:ext cx="449263" cy="449263"/>
              <a:chOff x="-571699" y="2247451"/>
              <a:chExt cx="449263" cy="449263"/>
            </a:xfrm>
          </p:grpSpPr>
          <p:sp>
            <p:nvSpPr>
              <p:cNvPr id="29" name="Line 96">
                <a:extLst>
                  <a:ext uri="{FF2B5EF4-FFF2-40B4-BE49-F238E27FC236}">
                    <a16:creationId xmlns:a16="http://schemas.microsoft.com/office/drawing/2014/main" id="{4CD1E05F-061E-F662-1C98-39BB7355F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70112" y="2249039"/>
                <a:ext cx="447675" cy="447675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0" name="Line 97">
                <a:extLst>
                  <a:ext uri="{FF2B5EF4-FFF2-40B4-BE49-F238E27FC236}">
                    <a16:creationId xmlns:a16="http://schemas.microsoft.com/office/drawing/2014/main" id="{98448B22-DAF8-85C4-D8FE-9A0089149C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570112" y="2249039"/>
                <a:ext cx="447675" cy="447675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1" name="Line 98">
                <a:extLst>
                  <a:ext uri="{FF2B5EF4-FFF2-40B4-BE49-F238E27FC236}">
                    <a16:creationId xmlns:a16="http://schemas.microsoft.com/office/drawing/2014/main" id="{F5A1ED92-16AF-892C-3EDB-5545FE3E3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70112" y="2472876"/>
                <a:ext cx="447675" cy="0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2" name="Line 99">
                <a:extLst>
                  <a:ext uri="{FF2B5EF4-FFF2-40B4-BE49-F238E27FC236}">
                    <a16:creationId xmlns:a16="http://schemas.microsoft.com/office/drawing/2014/main" id="{7FD7A80B-4161-519F-E89B-44865B7E71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46274" y="2247451"/>
                <a:ext cx="0" cy="449263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3" name="Line 100">
                <a:extLst>
                  <a:ext uri="{FF2B5EF4-FFF2-40B4-BE49-F238E27FC236}">
                    <a16:creationId xmlns:a16="http://schemas.microsoft.com/office/drawing/2014/main" id="{5310FB36-F0E8-B4B0-02DB-65EEE2EF4A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570112" y="2472876"/>
                <a:ext cx="447675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4" name="Line 101">
                <a:extLst>
                  <a:ext uri="{FF2B5EF4-FFF2-40B4-BE49-F238E27FC236}">
                    <a16:creationId xmlns:a16="http://schemas.microsoft.com/office/drawing/2014/main" id="{FB2E608E-C1D4-EF80-CB0A-C7FD2EBA14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-570112" y="2472876"/>
                <a:ext cx="447675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5" name="Line 102">
                <a:extLst>
                  <a:ext uri="{FF2B5EF4-FFF2-40B4-BE49-F238E27FC236}">
                    <a16:creationId xmlns:a16="http://schemas.microsoft.com/office/drawing/2014/main" id="{9182AEAD-7514-F50A-85EE-A50C0F7357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70112" y="2249039"/>
                <a:ext cx="447675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6" name="Line 103">
                <a:extLst>
                  <a:ext uri="{FF2B5EF4-FFF2-40B4-BE49-F238E27FC236}">
                    <a16:creationId xmlns:a16="http://schemas.microsoft.com/office/drawing/2014/main" id="{D5EC2D78-01D8-E46C-0C50-D9ED80F70B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570112" y="2249039"/>
                <a:ext cx="447675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7" name="Line 104">
                <a:extLst>
                  <a:ext uri="{FF2B5EF4-FFF2-40B4-BE49-F238E27FC236}">
                    <a16:creationId xmlns:a16="http://schemas.microsoft.com/office/drawing/2014/main" id="{5C703559-1E26-6808-5612-E4F92C102F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46274" y="2249039"/>
                <a:ext cx="223838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8" name="Line 105">
                <a:extLst>
                  <a:ext uri="{FF2B5EF4-FFF2-40B4-BE49-F238E27FC236}">
                    <a16:creationId xmlns:a16="http://schemas.microsoft.com/office/drawing/2014/main" id="{38E64F21-08C2-808C-1151-409B4C1E2E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570112" y="2247451"/>
                <a:ext cx="223838" cy="225425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39" name="Line 106">
                <a:extLst>
                  <a:ext uri="{FF2B5EF4-FFF2-40B4-BE49-F238E27FC236}">
                    <a16:creationId xmlns:a16="http://schemas.microsoft.com/office/drawing/2014/main" id="{FFEF6692-C27D-A32E-B31B-D2278F675B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346274" y="2472876"/>
                <a:ext cx="223838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40" name="Line 107">
                <a:extLst>
                  <a:ext uri="{FF2B5EF4-FFF2-40B4-BE49-F238E27FC236}">
                    <a16:creationId xmlns:a16="http://schemas.microsoft.com/office/drawing/2014/main" id="{B85BAAED-3F07-E450-FC69-B0652A8232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-571699" y="2472876"/>
                <a:ext cx="225425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  <p:sp>
          <p:nvSpPr>
            <p:cNvPr id="20" name="Oval 108">
              <a:extLst>
                <a:ext uri="{FF2B5EF4-FFF2-40B4-BE49-F238E27FC236}">
                  <a16:creationId xmlns:a16="http://schemas.microsoft.com/office/drawing/2014/main" id="{0C2003C2-2508-891A-7703-96E761D81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4607" y="2214543"/>
              <a:ext cx="67405" cy="67405"/>
            </a:xfrm>
            <a:prstGeom prst="ellipse">
              <a:avLst/>
            </a:prstGeom>
            <a:gradFill flip="none" rotWithShape="1">
              <a:gsLst>
                <a:gs pos="0">
                  <a:srgbClr val="269FC2"/>
                </a:gs>
                <a:gs pos="10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1" name="Oval 109">
              <a:extLst>
                <a:ext uri="{FF2B5EF4-FFF2-40B4-BE49-F238E27FC236}">
                  <a16:creationId xmlns:a16="http://schemas.microsoft.com/office/drawing/2014/main" id="{91E22CD1-6153-46A5-CCCB-8BBF7FE802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4607" y="2438012"/>
              <a:ext cx="67405" cy="69729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2" name="Oval 110">
              <a:extLst>
                <a:ext uri="{FF2B5EF4-FFF2-40B4-BE49-F238E27FC236}">
                  <a16:creationId xmlns:a16="http://schemas.microsoft.com/office/drawing/2014/main" id="{23AB48ED-E193-7C41-BA84-6EDA1AFD0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4607" y="2663806"/>
              <a:ext cx="67405" cy="67405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3" name="Oval 111">
              <a:extLst>
                <a:ext uri="{FF2B5EF4-FFF2-40B4-BE49-F238E27FC236}">
                  <a16:creationId xmlns:a16="http://schemas.microsoft.com/office/drawing/2014/main" id="{71BF040E-2386-0FB1-C052-7DC3348EC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1139" y="2214543"/>
              <a:ext cx="69729" cy="67405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4" name="Oval 112">
              <a:extLst>
                <a:ext uri="{FF2B5EF4-FFF2-40B4-BE49-F238E27FC236}">
                  <a16:creationId xmlns:a16="http://schemas.microsoft.com/office/drawing/2014/main" id="{D66B4649-FCAA-6B87-0C4E-F61FAAA0E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1139" y="2438012"/>
              <a:ext cx="69729" cy="69729"/>
            </a:xfrm>
            <a:prstGeom prst="ellipse">
              <a:avLst/>
            </a:prstGeom>
            <a:gradFill flip="none" rotWithShape="1">
              <a:gsLst>
                <a:gs pos="100000">
                  <a:srgbClr val="2A446F"/>
                </a:gs>
                <a:gs pos="43000">
                  <a:srgbClr val="0078D4"/>
                </a:gs>
              </a:gsLst>
              <a:path path="circle">
                <a:fillToRect l="100000" b="100000"/>
              </a:path>
              <a:tileRect t="-100000" r="-100000"/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5" name="Oval 113">
              <a:extLst>
                <a:ext uri="{FF2B5EF4-FFF2-40B4-BE49-F238E27FC236}">
                  <a16:creationId xmlns:a16="http://schemas.microsoft.com/office/drawing/2014/main" id="{3C0AAB90-1B08-AE6E-2B11-30DC37DAB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1139" y="2663806"/>
              <a:ext cx="69729" cy="67405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6" name="Oval 114">
              <a:extLst>
                <a:ext uri="{FF2B5EF4-FFF2-40B4-BE49-F238E27FC236}">
                  <a16:creationId xmlns:a16="http://schemas.microsoft.com/office/drawing/2014/main" id="{B0F82501-093F-1321-F520-F5063FA57C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345" y="2214543"/>
              <a:ext cx="67405" cy="67405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7" name="Oval 115">
              <a:extLst>
                <a:ext uri="{FF2B5EF4-FFF2-40B4-BE49-F238E27FC236}">
                  <a16:creationId xmlns:a16="http://schemas.microsoft.com/office/drawing/2014/main" id="{9A8CE535-ED8F-CAAA-0397-1B30E177D6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345" y="2438012"/>
              <a:ext cx="67405" cy="69729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28" name="Oval 116">
              <a:extLst>
                <a:ext uri="{FF2B5EF4-FFF2-40B4-BE49-F238E27FC236}">
                  <a16:creationId xmlns:a16="http://schemas.microsoft.com/office/drawing/2014/main" id="{3C8DFCFF-BA9B-147B-241E-FF16AC7E1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345" y="2663806"/>
              <a:ext cx="67405" cy="67405"/>
            </a:xfrm>
            <a:prstGeom prst="ellipse">
              <a:avLst/>
            </a:prstGeom>
            <a:gradFill flip="none" rotWithShape="1">
              <a:gsLst>
                <a:gs pos="100000">
                  <a:srgbClr val="2A446F"/>
                </a:gs>
                <a:gs pos="43000">
                  <a:srgbClr val="0078D4"/>
                </a:gs>
              </a:gsLst>
              <a:path path="circle">
                <a:fillToRect l="100000" b="100000"/>
              </a:path>
              <a:tileRect t="-100000" r="-100000"/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CAC3FE8-81F1-0CB3-CE79-7F072BC3E4B4}"/>
              </a:ext>
            </a:extLst>
          </p:cNvPr>
          <p:cNvCxnSpPr>
            <a:cxnSpLocks/>
          </p:cNvCxnSpPr>
          <p:nvPr/>
        </p:nvCxnSpPr>
        <p:spPr>
          <a:xfrm>
            <a:off x="5108618" y="5409540"/>
            <a:ext cx="5363824" cy="0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ECD61EB-54A0-65FE-CC0D-5FFFD7AE656B}"/>
              </a:ext>
            </a:extLst>
          </p:cNvPr>
          <p:cNvSpPr txBox="1"/>
          <p:nvPr/>
        </p:nvSpPr>
        <p:spPr>
          <a:xfrm>
            <a:off x="6688196" y="5673288"/>
            <a:ext cx="276989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344">
              <a:defRPr/>
            </a:pPr>
            <a:r>
              <a:rPr lang="en-US" sz="1400" b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Generated response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719ECD-6493-17C4-E801-54E28C486407}"/>
              </a:ext>
            </a:extLst>
          </p:cNvPr>
          <p:cNvSpPr txBox="1"/>
          <p:nvPr/>
        </p:nvSpPr>
        <p:spPr>
          <a:xfrm>
            <a:off x="7023882" y="5114839"/>
            <a:ext cx="2098523" cy="215444"/>
          </a:xfrm>
          <a:prstGeom prst="rect">
            <a:avLst/>
          </a:prstGeom>
          <a:noFill/>
        </p:spPr>
        <p:txBody>
          <a:bodyPr wrap="none" lIns="0" tIns="0" rIns="0" bIns="0" rtlCol="0" anchor="b">
            <a:spAutoFit/>
          </a:bodyPr>
          <a:lstStyle/>
          <a:p>
            <a:pPr algn="ctr" defTabSz="914344">
              <a:defRPr/>
            </a:pPr>
            <a:r>
              <a:rPr lang="en-US" sz="1400">
                <a:solidFill>
                  <a:srgbClr val="000000"/>
                </a:solidFill>
                <a:latin typeface="Segoe Script" panose="030B0504020000000003" pitchFamily="66" charset="0"/>
                <a:cs typeface="Dreaming Outloud Script Pro" panose="020F0502020204030204" pitchFamily="66" charset="0"/>
              </a:rPr>
              <a:t>Prompt </a:t>
            </a:r>
            <a:r>
              <a:rPr lang="en-US" sz="1400" b="1">
                <a:solidFill>
                  <a:srgbClr val="000000"/>
                </a:solidFill>
                <a:latin typeface="Segoe UI"/>
                <a:cs typeface="Dreaming Outloud Script Pro" panose="020F0502020204030204" pitchFamily="66" charset="0"/>
              </a:rPr>
              <a:t>+ search results</a:t>
            </a:r>
          </a:p>
        </p:txBody>
      </p: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2D78A098-573F-C97F-670E-024B4F446D65}"/>
              </a:ext>
            </a:extLst>
          </p:cNvPr>
          <p:cNvCxnSpPr>
            <a:cxnSpLocks/>
          </p:cNvCxnSpPr>
          <p:nvPr/>
        </p:nvCxnSpPr>
        <p:spPr>
          <a:xfrm flipV="1">
            <a:off x="4434256" y="4100982"/>
            <a:ext cx="2394534" cy="690725"/>
          </a:xfrm>
          <a:prstGeom prst="bentConnector3">
            <a:avLst>
              <a:gd name="adj1" fmla="val -201"/>
            </a:avLst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5" name="Picture 44" descr="Database-Variable&#10; icon">
            <a:extLst>
              <a:ext uri="{FF2B5EF4-FFF2-40B4-BE49-F238E27FC236}">
                <a16:creationId xmlns:a16="http://schemas.microsoft.com/office/drawing/2014/main" id="{E8756CC0-4397-F540-88A9-25DA08FE68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86" y="2886692"/>
            <a:ext cx="793331" cy="7933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E60CAF1-1D5B-77BD-D585-489E0043A8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917" y="3012431"/>
            <a:ext cx="541855" cy="541855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CB0EA60-BE21-898B-868A-2F63E36FAA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18" y="3456970"/>
            <a:ext cx="498764" cy="498764"/>
          </a:xfrm>
          <a:prstGeom prst="rect">
            <a:avLst/>
          </a:prstGeom>
        </p:spPr>
      </p:pic>
      <p:pic>
        <p:nvPicPr>
          <p:cNvPr id="48" name="Picture 47" descr="Cloud-Search&#10; icon">
            <a:extLst>
              <a:ext uri="{FF2B5EF4-FFF2-40B4-BE49-F238E27FC236}">
                <a16:creationId xmlns:a16="http://schemas.microsoft.com/office/drawing/2014/main" id="{AA375C7B-9C20-2870-CD76-EA38D910A7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246" y="3456970"/>
            <a:ext cx="498764" cy="498764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3E633461-A307-749A-74C7-1EAC59CCF19D}"/>
              </a:ext>
            </a:extLst>
          </p:cNvPr>
          <p:cNvCxnSpPr>
            <a:cxnSpLocks/>
          </p:cNvCxnSpPr>
          <p:nvPr/>
        </p:nvCxnSpPr>
        <p:spPr>
          <a:xfrm>
            <a:off x="1562954" y="5546812"/>
            <a:ext cx="2379579" cy="0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274C07-ECB1-D2C0-961A-1D89D8F6C44B}"/>
              </a:ext>
            </a:extLst>
          </p:cNvPr>
          <p:cNvGrpSpPr/>
          <p:nvPr/>
        </p:nvGrpSpPr>
        <p:grpSpPr>
          <a:xfrm>
            <a:off x="10880882" y="3647157"/>
            <a:ext cx="713716" cy="713717"/>
            <a:chOff x="-604607" y="2214543"/>
            <a:chExt cx="516667" cy="516668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8AE9035D-17A8-9296-2AA1-ECDD54B54381}"/>
                </a:ext>
              </a:extLst>
            </p:cNvPr>
            <p:cNvGrpSpPr/>
            <p:nvPr/>
          </p:nvGrpSpPr>
          <p:grpSpPr>
            <a:xfrm>
              <a:off x="-571699" y="2247451"/>
              <a:ext cx="449263" cy="449263"/>
              <a:chOff x="-571699" y="2247451"/>
              <a:chExt cx="449263" cy="449263"/>
            </a:xfrm>
          </p:grpSpPr>
          <p:sp>
            <p:nvSpPr>
              <p:cNvPr id="61" name="Line 96">
                <a:extLst>
                  <a:ext uri="{FF2B5EF4-FFF2-40B4-BE49-F238E27FC236}">
                    <a16:creationId xmlns:a16="http://schemas.microsoft.com/office/drawing/2014/main" id="{2BE20BA5-55FB-A419-49F4-0A85444BBB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70112" y="2249039"/>
                <a:ext cx="447675" cy="447675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62" name="Line 97">
                <a:extLst>
                  <a:ext uri="{FF2B5EF4-FFF2-40B4-BE49-F238E27FC236}">
                    <a16:creationId xmlns:a16="http://schemas.microsoft.com/office/drawing/2014/main" id="{8964098A-7C43-14AE-3A9A-7CCA1736AB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570112" y="2249039"/>
                <a:ext cx="447675" cy="447675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63" name="Line 98">
                <a:extLst>
                  <a:ext uri="{FF2B5EF4-FFF2-40B4-BE49-F238E27FC236}">
                    <a16:creationId xmlns:a16="http://schemas.microsoft.com/office/drawing/2014/main" id="{22C6D788-D4D3-14F5-5E40-E08BB4E654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70112" y="2472876"/>
                <a:ext cx="447675" cy="0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64" name="Line 99">
                <a:extLst>
                  <a:ext uri="{FF2B5EF4-FFF2-40B4-BE49-F238E27FC236}">
                    <a16:creationId xmlns:a16="http://schemas.microsoft.com/office/drawing/2014/main" id="{BDB5E9FF-270C-2748-3DA6-C95431B5B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46274" y="2247451"/>
                <a:ext cx="0" cy="449263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65" name="Line 100">
                <a:extLst>
                  <a:ext uri="{FF2B5EF4-FFF2-40B4-BE49-F238E27FC236}">
                    <a16:creationId xmlns:a16="http://schemas.microsoft.com/office/drawing/2014/main" id="{677B1057-BBC6-B24B-30DA-39CA4C665C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570112" y="2472876"/>
                <a:ext cx="447675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66" name="Line 101">
                <a:extLst>
                  <a:ext uri="{FF2B5EF4-FFF2-40B4-BE49-F238E27FC236}">
                    <a16:creationId xmlns:a16="http://schemas.microsoft.com/office/drawing/2014/main" id="{A59876D9-3078-8B38-9243-FE1FDC088A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-570112" y="2472876"/>
                <a:ext cx="447675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67" name="Line 102">
                <a:extLst>
                  <a:ext uri="{FF2B5EF4-FFF2-40B4-BE49-F238E27FC236}">
                    <a16:creationId xmlns:a16="http://schemas.microsoft.com/office/drawing/2014/main" id="{39A03206-800A-025F-38B8-DE7E5262D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70112" y="2249039"/>
                <a:ext cx="447675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68" name="Line 103">
                <a:extLst>
                  <a:ext uri="{FF2B5EF4-FFF2-40B4-BE49-F238E27FC236}">
                    <a16:creationId xmlns:a16="http://schemas.microsoft.com/office/drawing/2014/main" id="{CF146783-C088-30B5-073F-AE744C41E0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570112" y="2249039"/>
                <a:ext cx="447675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69" name="Line 104">
                <a:extLst>
                  <a:ext uri="{FF2B5EF4-FFF2-40B4-BE49-F238E27FC236}">
                    <a16:creationId xmlns:a16="http://schemas.microsoft.com/office/drawing/2014/main" id="{66E10131-2E1A-80BC-699C-9F718BCFA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46274" y="2249039"/>
                <a:ext cx="223838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70" name="Line 105">
                <a:extLst>
                  <a:ext uri="{FF2B5EF4-FFF2-40B4-BE49-F238E27FC236}">
                    <a16:creationId xmlns:a16="http://schemas.microsoft.com/office/drawing/2014/main" id="{8F40F908-F087-32D9-55C8-B9ACCA5E29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-570112" y="2247451"/>
                <a:ext cx="223838" cy="225425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71" name="Line 106">
                <a:extLst>
                  <a:ext uri="{FF2B5EF4-FFF2-40B4-BE49-F238E27FC236}">
                    <a16:creationId xmlns:a16="http://schemas.microsoft.com/office/drawing/2014/main" id="{607702F3-B3D9-CFF9-17F7-C5BB02E929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346274" y="2472876"/>
                <a:ext cx="223838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  <p:sp>
            <p:nvSpPr>
              <p:cNvPr id="72" name="Line 107">
                <a:extLst>
                  <a:ext uri="{FF2B5EF4-FFF2-40B4-BE49-F238E27FC236}">
                    <a16:creationId xmlns:a16="http://schemas.microsoft.com/office/drawing/2014/main" id="{2A915564-6393-3ECF-4255-8BD5D660C6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-571699" y="2472876"/>
                <a:ext cx="225425" cy="223838"/>
              </a:xfrm>
              <a:prstGeom prst="line">
                <a:avLst/>
              </a:prstGeom>
              <a:noFill/>
              <a:ln w="15875" cap="flat">
                <a:solidFill>
                  <a:srgbClr val="2A44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>
                  <a:defRPr/>
                </a:pPr>
                <a:endParaRPr lang="en-US" kern="0">
                  <a:solidFill>
                    <a:prstClr val="black"/>
                  </a:solidFill>
                  <a:latin typeface="Segoe UI"/>
                </a:endParaRPr>
              </a:p>
            </p:txBody>
          </p:sp>
        </p:grpSp>
        <p:sp>
          <p:nvSpPr>
            <p:cNvPr id="52" name="Oval 108">
              <a:extLst>
                <a:ext uri="{FF2B5EF4-FFF2-40B4-BE49-F238E27FC236}">
                  <a16:creationId xmlns:a16="http://schemas.microsoft.com/office/drawing/2014/main" id="{A5008A59-A77D-C0C0-CDC9-2B5B34C1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4607" y="2214543"/>
              <a:ext cx="67405" cy="67405"/>
            </a:xfrm>
            <a:prstGeom prst="ellipse">
              <a:avLst/>
            </a:prstGeom>
            <a:gradFill flip="none" rotWithShape="1">
              <a:gsLst>
                <a:gs pos="0">
                  <a:srgbClr val="269FC2"/>
                </a:gs>
                <a:gs pos="10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3" name="Oval 109">
              <a:extLst>
                <a:ext uri="{FF2B5EF4-FFF2-40B4-BE49-F238E27FC236}">
                  <a16:creationId xmlns:a16="http://schemas.microsoft.com/office/drawing/2014/main" id="{B7692DE7-46D6-F29D-825E-6E2E840BE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4607" y="2438012"/>
              <a:ext cx="67405" cy="69729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4" name="Oval 110">
              <a:extLst>
                <a:ext uri="{FF2B5EF4-FFF2-40B4-BE49-F238E27FC236}">
                  <a16:creationId xmlns:a16="http://schemas.microsoft.com/office/drawing/2014/main" id="{3CD46689-7D75-8949-F1ED-A91F156DC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04607" y="2663806"/>
              <a:ext cx="67405" cy="67405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5" name="Oval 111">
              <a:extLst>
                <a:ext uri="{FF2B5EF4-FFF2-40B4-BE49-F238E27FC236}">
                  <a16:creationId xmlns:a16="http://schemas.microsoft.com/office/drawing/2014/main" id="{5C6356E8-6D44-F3C9-7592-DA45D7D84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1139" y="2214543"/>
              <a:ext cx="69729" cy="67405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6" name="Oval 112">
              <a:extLst>
                <a:ext uri="{FF2B5EF4-FFF2-40B4-BE49-F238E27FC236}">
                  <a16:creationId xmlns:a16="http://schemas.microsoft.com/office/drawing/2014/main" id="{915814F9-2AEF-8A4B-0831-65D98A160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1139" y="2438012"/>
              <a:ext cx="69729" cy="69729"/>
            </a:xfrm>
            <a:prstGeom prst="ellipse">
              <a:avLst/>
            </a:prstGeom>
            <a:gradFill flip="none" rotWithShape="1">
              <a:gsLst>
                <a:gs pos="100000">
                  <a:srgbClr val="2A446F"/>
                </a:gs>
                <a:gs pos="43000">
                  <a:srgbClr val="0078D4"/>
                </a:gs>
              </a:gsLst>
              <a:path path="circle">
                <a:fillToRect l="100000" b="100000"/>
              </a:path>
              <a:tileRect t="-100000" r="-100000"/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7" name="Oval 113">
              <a:extLst>
                <a:ext uri="{FF2B5EF4-FFF2-40B4-BE49-F238E27FC236}">
                  <a16:creationId xmlns:a16="http://schemas.microsoft.com/office/drawing/2014/main" id="{750A094B-1F89-88D9-07BB-70389823F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1139" y="2663806"/>
              <a:ext cx="69729" cy="67405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8" name="Oval 114">
              <a:extLst>
                <a:ext uri="{FF2B5EF4-FFF2-40B4-BE49-F238E27FC236}">
                  <a16:creationId xmlns:a16="http://schemas.microsoft.com/office/drawing/2014/main" id="{909C84FB-29CF-FAC5-CF85-9806AC641A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345" y="2214543"/>
              <a:ext cx="67405" cy="67405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59" name="Oval 115">
              <a:extLst>
                <a:ext uri="{FF2B5EF4-FFF2-40B4-BE49-F238E27FC236}">
                  <a16:creationId xmlns:a16="http://schemas.microsoft.com/office/drawing/2014/main" id="{CA8FA408-F538-0CFB-8B13-468160F623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345" y="2438012"/>
              <a:ext cx="67405" cy="69729"/>
            </a:xfrm>
            <a:prstGeom prst="ellipse">
              <a:avLst/>
            </a:prstGeom>
            <a:gradFill>
              <a:gsLst>
                <a:gs pos="100000">
                  <a:srgbClr val="884DC9"/>
                </a:gs>
                <a:gs pos="43000">
                  <a:schemeClr val="accent5"/>
                </a:gs>
              </a:gsLst>
              <a:path path="circle">
                <a:fillToRect l="100000" b="100000"/>
              </a:path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  <p:sp>
          <p:nvSpPr>
            <p:cNvPr id="60" name="Oval 116">
              <a:extLst>
                <a:ext uri="{FF2B5EF4-FFF2-40B4-BE49-F238E27FC236}">
                  <a16:creationId xmlns:a16="http://schemas.microsoft.com/office/drawing/2014/main" id="{08F6F9C8-92E0-4597-184C-0B9A7685E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5345" y="2663806"/>
              <a:ext cx="67405" cy="67405"/>
            </a:xfrm>
            <a:prstGeom prst="ellipse">
              <a:avLst/>
            </a:prstGeom>
            <a:gradFill flip="none" rotWithShape="1">
              <a:gsLst>
                <a:gs pos="100000">
                  <a:srgbClr val="2A446F"/>
                </a:gs>
                <a:gs pos="43000">
                  <a:srgbClr val="0078D4"/>
                </a:gs>
              </a:gsLst>
              <a:path path="circle">
                <a:fillToRect l="100000" b="100000"/>
              </a:path>
              <a:tileRect t="-100000" r="-100000"/>
            </a:gradFill>
            <a:ln w="6350">
              <a:solidFill>
                <a:srgbClr val="B1B3B3">
                  <a:alpha val="33000"/>
                </a:srgb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377">
                <a:defRPr/>
              </a:pPr>
              <a:endParaRPr lang="en-US" kern="0">
                <a:solidFill>
                  <a:prstClr val="black"/>
                </a:solidFill>
                <a:latin typeface="Segoe UI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2D3BFE98-BE89-3BBF-ED4E-0618F8B5BBCE}"/>
              </a:ext>
            </a:extLst>
          </p:cNvPr>
          <p:cNvSpPr txBox="1"/>
          <p:nvPr/>
        </p:nvSpPr>
        <p:spPr>
          <a:xfrm>
            <a:off x="10578021" y="3012431"/>
            <a:ext cx="1282428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914344">
              <a:defRPr/>
            </a:pPr>
            <a:r>
              <a:rPr lang="en-US">
                <a:ln w="3175">
                  <a:noFill/>
                </a:ln>
                <a:solidFill>
                  <a:srgbClr val="463668"/>
                </a:solidFill>
                <a:latin typeface="Segoe UI Semibold"/>
                <a:cs typeface="Segoe UI Semibold"/>
              </a:rPr>
              <a:t>Embedding </a:t>
            </a:r>
          </a:p>
          <a:p>
            <a:pPr algn="ctr" defTabSz="914344">
              <a:defRPr/>
            </a:pPr>
            <a:r>
              <a:rPr lang="en-US">
                <a:ln w="3175">
                  <a:noFill/>
                </a:ln>
                <a:solidFill>
                  <a:srgbClr val="463668"/>
                </a:solidFill>
                <a:latin typeface="Segoe UI Semibold"/>
                <a:cs typeface="Segoe UI Semibold"/>
              </a:rPr>
              <a:t>Model</a:t>
            </a:r>
            <a:endParaRPr lang="en-US">
              <a:solidFill>
                <a:srgbClr val="463668"/>
              </a:solidFill>
              <a:latin typeface="Segoe UI Semibold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0A425B4-7F95-9242-56A7-49045EF26B9A}"/>
              </a:ext>
            </a:extLst>
          </p:cNvPr>
          <p:cNvCxnSpPr>
            <a:cxnSpLocks/>
          </p:cNvCxnSpPr>
          <p:nvPr/>
        </p:nvCxnSpPr>
        <p:spPr>
          <a:xfrm>
            <a:off x="8555829" y="4032730"/>
            <a:ext cx="2136985" cy="0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32421B7-B5B1-D5A2-D7A4-7EE9F8E6A58D}"/>
              </a:ext>
            </a:extLst>
          </p:cNvPr>
          <p:cNvCxnSpPr>
            <a:cxnSpLocks/>
          </p:cNvCxnSpPr>
          <p:nvPr/>
        </p:nvCxnSpPr>
        <p:spPr>
          <a:xfrm flipH="1">
            <a:off x="8513966" y="4208673"/>
            <a:ext cx="2133389" cy="0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B1294EAC-18E1-0BD2-5417-6479827A6415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5352052" y="3373238"/>
            <a:ext cx="626786" cy="2279738"/>
          </a:xfrm>
          <a:prstGeom prst="bentConnector2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6809F461-3A7A-77A3-4B80-900F678481F8}"/>
              </a:ext>
            </a:extLst>
          </p:cNvPr>
          <p:cNvCxnSpPr>
            <a:cxnSpLocks/>
          </p:cNvCxnSpPr>
          <p:nvPr/>
        </p:nvCxnSpPr>
        <p:spPr>
          <a:xfrm flipH="1" flipV="1">
            <a:off x="5098526" y="5582740"/>
            <a:ext cx="5319823" cy="29297"/>
          </a:xfrm>
          <a:prstGeom prst="straightConnector1">
            <a:avLst/>
          </a:prstGeom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6458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3" grpId="0"/>
      <p:bldP spid="14" grpId="0"/>
      <p:bldP spid="17" grpId="0"/>
      <p:bldP spid="42" grpId="0"/>
      <p:bldP spid="43" grpId="0"/>
      <p:bldP spid="7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1EDFBF-F838-C28D-B103-F2CDF1FDF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4BE9FB-9802-A9D1-E06B-F13EB6FBA5B5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🧑‍🦰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61C1489-1A0A-512D-19AC-55BBF66E0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624383"/>
            <a:ext cx="1186362" cy="11863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0BB4447-98C0-4AF8-2715-D63A035CED60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8B06C82-0A2F-F67C-54A6-112CFA6351ED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B2E13F6-3650-D048-FE42-5D3D9E60DDF9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3969FFD-DFDC-A47E-54C2-6EB29CCD7EDF}"/>
              </a:ext>
            </a:extLst>
          </p:cNvPr>
          <p:cNvGrpSpPr/>
          <p:nvPr/>
        </p:nvGrpSpPr>
        <p:grpSpPr>
          <a:xfrm>
            <a:off x="6805611" y="370585"/>
            <a:ext cx="1748789" cy="1815882"/>
            <a:chOff x="6918938" y="333415"/>
            <a:chExt cx="1748789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C2BF1B-7292-E0E0-A9FF-B03393895984}"/>
                </a:ext>
              </a:extLst>
            </p:cNvPr>
            <p:cNvSpPr txBox="1"/>
            <p:nvPr/>
          </p:nvSpPr>
          <p:spPr>
            <a:xfrm>
              <a:off x="6918938" y="333415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D9ED8F-0934-9519-99FB-064EDD9D522E}"/>
                </a:ext>
              </a:extLst>
            </p:cNvPr>
            <p:cNvSpPr txBox="1"/>
            <p:nvPr/>
          </p:nvSpPr>
          <p:spPr>
            <a:xfrm>
              <a:off x="7180947" y="1810743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CRM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6894B3-3FA3-0D30-E189-B215872D7DCD}"/>
              </a:ext>
            </a:extLst>
          </p:cNvPr>
          <p:cNvGrpSpPr/>
          <p:nvPr/>
        </p:nvGrpSpPr>
        <p:grpSpPr>
          <a:xfrm>
            <a:off x="6805611" y="2311574"/>
            <a:ext cx="1748789" cy="1815882"/>
            <a:chOff x="6918938" y="2515337"/>
            <a:chExt cx="1748789" cy="18158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1695B8A-F454-83DD-1E92-160DD46E4137}"/>
                </a:ext>
              </a:extLst>
            </p:cNvPr>
            <p:cNvSpPr txBox="1"/>
            <p:nvPr/>
          </p:nvSpPr>
          <p:spPr>
            <a:xfrm>
              <a:off x="6918938" y="2515337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809B61E-1CCB-6AC1-391F-18B8136B813A}"/>
                </a:ext>
              </a:extLst>
            </p:cNvPr>
            <p:cNvSpPr txBox="1"/>
            <p:nvPr/>
          </p:nvSpPr>
          <p:spPr>
            <a:xfrm>
              <a:off x="7180947" y="399266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Claims Agent</a:t>
              </a:r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235A56-2620-C147-0009-B410C4F8C8A3}"/>
              </a:ext>
            </a:extLst>
          </p:cNvPr>
          <p:cNvGrpSpPr/>
          <p:nvPr/>
        </p:nvGrpSpPr>
        <p:grpSpPr>
          <a:xfrm>
            <a:off x="6805611" y="4529562"/>
            <a:ext cx="1748789" cy="2062103"/>
            <a:chOff x="6918938" y="4492392"/>
            <a:chExt cx="1748789" cy="20621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348C433-C64F-382D-BDE0-2864C179EBA6}"/>
                </a:ext>
              </a:extLst>
            </p:cNvPr>
            <p:cNvSpPr txBox="1"/>
            <p:nvPr/>
          </p:nvSpPr>
          <p:spPr>
            <a:xfrm>
              <a:off x="6918938" y="4492392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308F11-2D02-107D-8480-B4938D2604FE}"/>
                </a:ext>
              </a:extLst>
            </p:cNvPr>
            <p:cNvSpPr txBox="1"/>
            <p:nvPr/>
          </p:nvSpPr>
          <p:spPr>
            <a:xfrm>
              <a:off x="7180947" y="5969720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 Agent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B4307E8C-69CA-4676-2461-86AD5D4E0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5047257"/>
            <a:ext cx="1186362" cy="11863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B71F6BE6-0E9A-0847-A439-07893DE06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2752033"/>
            <a:ext cx="1186362" cy="118636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3616B6D7-693B-6A23-420D-180EAC2B4029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3354A02-E74A-8AA9-68E6-E08B3DFA08C4}"/>
              </a:ext>
            </a:extLst>
          </p:cNvPr>
          <p:cNvSpPr/>
          <p:nvPr/>
        </p:nvSpPr>
        <p:spPr>
          <a:xfrm>
            <a:off x="5420105" y="3000417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5912AAD9-20CA-B873-85A6-71A8A2DFAC76}"/>
              </a:ext>
            </a:extLst>
          </p:cNvPr>
          <p:cNvSpPr/>
          <p:nvPr/>
        </p:nvSpPr>
        <p:spPr>
          <a:xfrm rot="19494006">
            <a:off x="5387199" y="1458460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D619A867-3FEB-838E-A22E-68C8E8CF9996}"/>
              </a:ext>
            </a:extLst>
          </p:cNvPr>
          <p:cNvSpPr/>
          <p:nvPr/>
        </p:nvSpPr>
        <p:spPr>
          <a:xfrm rot="2140136">
            <a:off x="5285926" y="4629171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626653A-4EE1-62F4-1DE9-BDA41B3DFB4A}"/>
              </a:ext>
            </a:extLst>
          </p:cNvPr>
          <p:cNvSpPr/>
          <p:nvPr/>
        </p:nvSpPr>
        <p:spPr>
          <a:xfrm>
            <a:off x="8966844" y="894397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4A0D513-C1AE-FA32-E046-2E8D874A6BF9}"/>
              </a:ext>
            </a:extLst>
          </p:cNvPr>
          <p:cNvSpPr/>
          <p:nvPr/>
        </p:nvSpPr>
        <p:spPr>
          <a:xfrm>
            <a:off x="8937093" y="3059234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5028D5C-D1E0-8E62-BA00-A39BFD74A3E1}"/>
              </a:ext>
            </a:extLst>
          </p:cNvPr>
          <p:cNvSpPr/>
          <p:nvPr/>
        </p:nvSpPr>
        <p:spPr>
          <a:xfrm>
            <a:off x="8966844" y="5317272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A0D026E-7918-2143-72F6-E2ACE2F4EAC2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CFAA7C-21EB-D4DC-7031-429F0E989EAC}"/>
              </a:ext>
            </a:extLst>
          </p:cNvPr>
          <p:cNvSpPr txBox="1"/>
          <p:nvPr/>
        </p:nvSpPr>
        <p:spPr>
          <a:xfrm>
            <a:off x="60562" y="3788902"/>
            <a:ext cx="3454857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“I’m meeting with John Doe,</a:t>
            </a:r>
          </a:p>
          <a:p>
            <a:r>
              <a:rPr lang="en-US"/>
              <a:t>What can you tell me about him?”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8DF16-F848-3FDE-6724-43E141F3B6DA}"/>
              </a:ext>
            </a:extLst>
          </p:cNvPr>
          <p:cNvSpPr txBox="1"/>
          <p:nvPr/>
        </p:nvSpPr>
        <p:spPr>
          <a:xfrm>
            <a:off x="2225989" y="1740277"/>
            <a:ext cx="3330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John Doe: ID =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123, Address = XYZ, etc..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2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26E32-33AA-4C09-6BD2-E34C81E3A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44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0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3A0827-56E8-5387-707F-F16394AF2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18749"/>
            <a:ext cx="10339407" cy="2536310"/>
          </a:xfrm>
          <a:prstGeom prst="rect">
            <a:avLst/>
          </a:pr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698195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60946-A7A7-B4A6-8A9C-41B35A832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80FBF-B843-2268-1095-C56CB7DA3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44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40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65F108-E7A7-7C16-590C-6EC37D87E6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1354"/>
          <a:stretch/>
        </p:blipFill>
        <p:spPr>
          <a:xfrm>
            <a:off x="337752" y="2264761"/>
            <a:ext cx="11516496" cy="2979350"/>
          </a:xfrm>
          <a:prstGeom prst="rect">
            <a:avLst/>
          </a:pr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386510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C4E72-5510-D17D-64DA-326FB31AA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AF2B5-BF2D-CF56-3FC8-F0C0998B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800"/>
              <a:t>End-to-End Application (Agents with C#)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AF7F0-1124-F8A8-F414-7DA3780DC06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802E34-52A5-DC57-C296-E989E761407D}"/>
              </a:ext>
            </a:extLst>
          </p:cNvPr>
          <p:cNvSpPr txBox="1"/>
          <p:nvPr/>
        </p:nvSpPr>
        <p:spPr>
          <a:xfrm>
            <a:off x="1679509" y="6137622"/>
            <a:ext cx="8112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https://github.com/Azure-Samples/azure-sql-db-chat-sk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242DD-4EDF-F42F-4116-E1C1692B2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531" y="1316765"/>
            <a:ext cx="7735512" cy="4637827"/>
          </a:xfrm>
          <a:custGeom>
            <a:avLst/>
            <a:gdLst>
              <a:gd name="connsiteX0" fmla="*/ 0 w 7735512"/>
              <a:gd name="connsiteY0" fmla="*/ 0 h 4637827"/>
              <a:gd name="connsiteX1" fmla="*/ 749750 w 7735512"/>
              <a:gd name="connsiteY1" fmla="*/ 0 h 4637827"/>
              <a:gd name="connsiteX2" fmla="*/ 1112724 w 7735512"/>
              <a:gd name="connsiteY2" fmla="*/ 0 h 4637827"/>
              <a:gd name="connsiteX3" fmla="*/ 1553053 w 7735512"/>
              <a:gd name="connsiteY3" fmla="*/ 0 h 4637827"/>
              <a:gd name="connsiteX4" fmla="*/ 2225447 w 7735512"/>
              <a:gd name="connsiteY4" fmla="*/ 0 h 4637827"/>
              <a:gd name="connsiteX5" fmla="*/ 2975197 w 7735512"/>
              <a:gd name="connsiteY5" fmla="*/ 0 h 4637827"/>
              <a:gd name="connsiteX6" fmla="*/ 3724947 w 7735512"/>
              <a:gd name="connsiteY6" fmla="*/ 0 h 4637827"/>
              <a:gd name="connsiteX7" fmla="*/ 4319986 w 7735512"/>
              <a:gd name="connsiteY7" fmla="*/ 0 h 4637827"/>
              <a:gd name="connsiteX8" fmla="*/ 4682960 w 7735512"/>
              <a:gd name="connsiteY8" fmla="*/ 0 h 4637827"/>
              <a:gd name="connsiteX9" fmla="*/ 5432710 w 7735512"/>
              <a:gd name="connsiteY9" fmla="*/ 0 h 4637827"/>
              <a:gd name="connsiteX10" fmla="*/ 5950394 w 7735512"/>
              <a:gd name="connsiteY10" fmla="*/ 0 h 4637827"/>
              <a:gd name="connsiteX11" fmla="*/ 6700143 w 7735512"/>
              <a:gd name="connsiteY11" fmla="*/ 0 h 4637827"/>
              <a:gd name="connsiteX12" fmla="*/ 7735512 w 7735512"/>
              <a:gd name="connsiteY12" fmla="*/ 0 h 4637827"/>
              <a:gd name="connsiteX13" fmla="*/ 7735512 w 7735512"/>
              <a:gd name="connsiteY13" fmla="*/ 579728 h 4637827"/>
              <a:gd name="connsiteX14" fmla="*/ 7735512 w 7735512"/>
              <a:gd name="connsiteY14" fmla="*/ 1205835 h 4637827"/>
              <a:gd name="connsiteX15" fmla="*/ 7735512 w 7735512"/>
              <a:gd name="connsiteY15" fmla="*/ 1785563 h 4637827"/>
              <a:gd name="connsiteX16" fmla="*/ 7735512 w 7735512"/>
              <a:gd name="connsiteY16" fmla="*/ 2458048 h 4637827"/>
              <a:gd name="connsiteX17" fmla="*/ 7735512 w 7735512"/>
              <a:gd name="connsiteY17" fmla="*/ 3037777 h 4637827"/>
              <a:gd name="connsiteX18" fmla="*/ 7735512 w 7735512"/>
              <a:gd name="connsiteY18" fmla="*/ 3663883 h 4637827"/>
              <a:gd name="connsiteX19" fmla="*/ 7735512 w 7735512"/>
              <a:gd name="connsiteY19" fmla="*/ 4637827 h 4637827"/>
              <a:gd name="connsiteX20" fmla="*/ 7217828 w 7735512"/>
              <a:gd name="connsiteY20" fmla="*/ 4637827 h 4637827"/>
              <a:gd name="connsiteX21" fmla="*/ 6777499 w 7735512"/>
              <a:gd name="connsiteY21" fmla="*/ 4637827 h 4637827"/>
              <a:gd name="connsiteX22" fmla="*/ 6027749 w 7735512"/>
              <a:gd name="connsiteY22" fmla="*/ 4637827 h 4637827"/>
              <a:gd name="connsiteX23" fmla="*/ 5664775 w 7735512"/>
              <a:gd name="connsiteY23" fmla="*/ 4637827 h 4637827"/>
              <a:gd name="connsiteX24" fmla="*/ 4915025 w 7735512"/>
              <a:gd name="connsiteY24" fmla="*/ 4637827 h 4637827"/>
              <a:gd name="connsiteX25" fmla="*/ 4474696 w 7735512"/>
              <a:gd name="connsiteY25" fmla="*/ 4637827 h 4637827"/>
              <a:gd name="connsiteX26" fmla="*/ 4111722 w 7735512"/>
              <a:gd name="connsiteY26" fmla="*/ 4637827 h 4637827"/>
              <a:gd name="connsiteX27" fmla="*/ 3516683 w 7735512"/>
              <a:gd name="connsiteY27" fmla="*/ 4637827 h 4637827"/>
              <a:gd name="connsiteX28" fmla="*/ 2921643 w 7735512"/>
              <a:gd name="connsiteY28" fmla="*/ 4637827 h 4637827"/>
              <a:gd name="connsiteX29" fmla="*/ 2171894 w 7735512"/>
              <a:gd name="connsiteY29" fmla="*/ 4637827 h 4637827"/>
              <a:gd name="connsiteX30" fmla="*/ 1576854 w 7735512"/>
              <a:gd name="connsiteY30" fmla="*/ 4637827 h 4637827"/>
              <a:gd name="connsiteX31" fmla="*/ 827105 w 7735512"/>
              <a:gd name="connsiteY31" fmla="*/ 4637827 h 4637827"/>
              <a:gd name="connsiteX32" fmla="*/ 0 w 7735512"/>
              <a:gd name="connsiteY32" fmla="*/ 4637827 h 4637827"/>
              <a:gd name="connsiteX33" fmla="*/ 0 w 7735512"/>
              <a:gd name="connsiteY33" fmla="*/ 4058099 h 4637827"/>
              <a:gd name="connsiteX34" fmla="*/ 0 w 7735512"/>
              <a:gd name="connsiteY34" fmla="*/ 3524749 h 4637827"/>
              <a:gd name="connsiteX35" fmla="*/ 0 w 7735512"/>
              <a:gd name="connsiteY35" fmla="*/ 2945020 h 4637827"/>
              <a:gd name="connsiteX36" fmla="*/ 0 w 7735512"/>
              <a:gd name="connsiteY36" fmla="*/ 2411670 h 4637827"/>
              <a:gd name="connsiteX37" fmla="*/ 0 w 7735512"/>
              <a:gd name="connsiteY37" fmla="*/ 1878320 h 4637827"/>
              <a:gd name="connsiteX38" fmla="*/ 0 w 7735512"/>
              <a:gd name="connsiteY38" fmla="*/ 1205835 h 4637827"/>
              <a:gd name="connsiteX39" fmla="*/ 0 w 7735512"/>
              <a:gd name="connsiteY39" fmla="*/ 626107 h 4637827"/>
              <a:gd name="connsiteX40" fmla="*/ 0 w 7735512"/>
              <a:gd name="connsiteY40" fmla="*/ 0 h 463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735512" h="4637827" fill="none" extrusionOk="0">
                <a:moveTo>
                  <a:pt x="0" y="0"/>
                </a:moveTo>
                <a:cubicBezTo>
                  <a:pt x="308614" y="-6555"/>
                  <a:pt x="564912" y="41871"/>
                  <a:pt x="749750" y="0"/>
                </a:cubicBezTo>
                <a:cubicBezTo>
                  <a:pt x="934588" y="-41871"/>
                  <a:pt x="975558" y="39364"/>
                  <a:pt x="1112724" y="0"/>
                </a:cubicBezTo>
                <a:cubicBezTo>
                  <a:pt x="1249890" y="-39364"/>
                  <a:pt x="1452796" y="22339"/>
                  <a:pt x="1553053" y="0"/>
                </a:cubicBezTo>
                <a:cubicBezTo>
                  <a:pt x="1653310" y="-22339"/>
                  <a:pt x="1910399" y="3232"/>
                  <a:pt x="2225447" y="0"/>
                </a:cubicBezTo>
                <a:cubicBezTo>
                  <a:pt x="2540495" y="-3232"/>
                  <a:pt x="2727047" y="43751"/>
                  <a:pt x="2975197" y="0"/>
                </a:cubicBezTo>
                <a:cubicBezTo>
                  <a:pt x="3223347" y="-43751"/>
                  <a:pt x="3532084" y="31185"/>
                  <a:pt x="3724947" y="0"/>
                </a:cubicBezTo>
                <a:cubicBezTo>
                  <a:pt x="3917810" y="-31185"/>
                  <a:pt x="4080767" y="4531"/>
                  <a:pt x="4319986" y="0"/>
                </a:cubicBezTo>
                <a:cubicBezTo>
                  <a:pt x="4559205" y="-4531"/>
                  <a:pt x="4532825" y="38403"/>
                  <a:pt x="4682960" y="0"/>
                </a:cubicBezTo>
                <a:cubicBezTo>
                  <a:pt x="4833095" y="-38403"/>
                  <a:pt x="5163384" y="10016"/>
                  <a:pt x="5432710" y="0"/>
                </a:cubicBezTo>
                <a:cubicBezTo>
                  <a:pt x="5702036" y="-10016"/>
                  <a:pt x="5761428" y="39636"/>
                  <a:pt x="5950394" y="0"/>
                </a:cubicBezTo>
                <a:cubicBezTo>
                  <a:pt x="6139360" y="-39636"/>
                  <a:pt x="6539873" y="54826"/>
                  <a:pt x="6700143" y="0"/>
                </a:cubicBezTo>
                <a:cubicBezTo>
                  <a:pt x="6860413" y="-54826"/>
                  <a:pt x="7358617" y="38946"/>
                  <a:pt x="7735512" y="0"/>
                </a:cubicBezTo>
                <a:cubicBezTo>
                  <a:pt x="7743231" y="240302"/>
                  <a:pt x="7674169" y="299880"/>
                  <a:pt x="7735512" y="579728"/>
                </a:cubicBezTo>
                <a:cubicBezTo>
                  <a:pt x="7796855" y="859576"/>
                  <a:pt x="7687131" y="1023823"/>
                  <a:pt x="7735512" y="1205835"/>
                </a:cubicBezTo>
                <a:cubicBezTo>
                  <a:pt x="7783893" y="1387847"/>
                  <a:pt x="7724604" y="1548836"/>
                  <a:pt x="7735512" y="1785563"/>
                </a:cubicBezTo>
                <a:cubicBezTo>
                  <a:pt x="7746420" y="2022290"/>
                  <a:pt x="7681146" y="2134081"/>
                  <a:pt x="7735512" y="2458048"/>
                </a:cubicBezTo>
                <a:cubicBezTo>
                  <a:pt x="7789878" y="2782016"/>
                  <a:pt x="7675030" y="2748748"/>
                  <a:pt x="7735512" y="3037777"/>
                </a:cubicBezTo>
                <a:cubicBezTo>
                  <a:pt x="7795994" y="3326806"/>
                  <a:pt x="7713863" y="3413240"/>
                  <a:pt x="7735512" y="3663883"/>
                </a:cubicBezTo>
                <a:cubicBezTo>
                  <a:pt x="7757161" y="3914526"/>
                  <a:pt x="7734882" y="4382846"/>
                  <a:pt x="7735512" y="4637827"/>
                </a:cubicBezTo>
                <a:cubicBezTo>
                  <a:pt x="7513549" y="4664616"/>
                  <a:pt x="7326971" y="4625852"/>
                  <a:pt x="7217828" y="4637827"/>
                </a:cubicBezTo>
                <a:cubicBezTo>
                  <a:pt x="7108685" y="4649802"/>
                  <a:pt x="6986296" y="4590519"/>
                  <a:pt x="6777499" y="4637827"/>
                </a:cubicBezTo>
                <a:cubicBezTo>
                  <a:pt x="6568702" y="4685135"/>
                  <a:pt x="6394901" y="4588404"/>
                  <a:pt x="6027749" y="4637827"/>
                </a:cubicBezTo>
                <a:cubicBezTo>
                  <a:pt x="5660597" y="4687250"/>
                  <a:pt x="5840945" y="4611935"/>
                  <a:pt x="5664775" y="4637827"/>
                </a:cubicBezTo>
                <a:cubicBezTo>
                  <a:pt x="5488605" y="4663719"/>
                  <a:pt x="5277294" y="4572351"/>
                  <a:pt x="4915025" y="4637827"/>
                </a:cubicBezTo>
                <a:cubicBezTo>
                  <a:pt x="4552756" y="4703303"/>
                  <a:pt x="4687105" y="4606822"/>
                  <a:pt x="4474696" y="4637827"/>
                </a:cubicBezTo>
                <a:cubicBezTo>
                  <a:pt x="4262287" y="4668832"/>
                  <a:pt x="4202093" y="4632758"/>
                  <a:pt x="4111722" y="4637827"/>
                </a:cubicBezTo>
                <a:cubicBezTo>
                  <a:pt x="4021351" y="4642896"/>
                  <a:pt x="3703176" y="4574321"/>
                  <a:pt x="3516683" y="4637827"/>
                </a:cubicBezTo>
                <a:cubicBezTo>
                  <a:pt x="3330190" y="4701333"/>
                  <a:pt x="3103937" y="4622581"/>
                  <a:pt x="2921643" y="4637827"/>
                </a:cubicBezTo>
                <a:cubicBezTo>
                  <a:pt x="2739349" y="4653073"/>
                  <a:pt x="2335753" y="4585329"/>
                  <a:pt x="2171894" y="4637827"/>
                </a:cubicBezTo>
                <a:cubicBezTo>
                  <a:pt x="2008035" y="4690325"/>
                  <a:pt x="1737284" y="4593226"/>
                  <a:pt x="1576854" y="4637827"/>
                </a:cubicBezTo>
                <a:cubicBezTo>
                  <a:pt x="1416424" y="4682428"/>
                  <a:pt x="1157945" y="4611126"/>
                  <a:pt x="827105" y="4637827"/>
                </a:cubicBezTo>
                <a:cubicBezTo>
                  <a:pt x="496265" y="4664528"/>
                  <a:pt x="305866" y="4610309"/>
                  <a:pt x="0" y="4637827"/>
                </a:cubicBezTo>
                <a:cubicBezTo>
                  <a:pt x="-65528" y="4443340"/>
                  <a:pt x="16414" y="4185350"/>
                  <a:pt x="0" y="4058099"/>
                </a:cubicBezTo>
                <a:cubicBezTo>
                  <a:pt x="-16414" y="3930848"/>
                  <a:pt x="1987" y="3734346"/>
                  <a:pt x="0" y="3524749"/>
                </a:cubicBezTo>
                <a:cubicBezTo>
                  <a:pt x="-1987" y="3315152"/>
                  <a:pt x="29907" y="3140577"/>
                  <a:pt x="0" y="2945020"/>
                </a:cubicBezTo>
                <a:cubicBezTo>
                  <a:pt x="-29907" y="2749463"/>
                  <a:pt x="54742" y="2519688"/>
                  <a:pt x="0" y="2411670"/>
                </a:cubicBezTo>
                <a:cubicBezTo>
                  <a:pt x="-54742" y="2303652"/>
                  <a:pt x="43917" y="2006900"/>
                  <a:pt x="0" y="1878320"/>
                </a:cubicBezTo>
                <a:cubicBezTo>
                  <a:pt x="-43917" y="1749740"/>
                  <a:pt x="30435" y="1512959"/>
                  <a:pt x="0" y="1205835"/>
                </a:cubicBezTo>
                <a:cubicBezTo>
                  <a:pt x="-30435" y="898711"/>
                  <a:pt x="58935" y="757193"/>
                  <a:pt x="0" y="626107"/>
                </a:cubicBezTo>
                <a:cubicBezTo>
                  <a:pt x="-58935" y="495021"/>
                  <a:pt x="28011" y="245552"/>
                  <a:pt x="0" y="0"/>
                </a:cubicBezTo>
                <a:close/>
              </a:path>
              <a:path w="7735512" h="4637827" stroke="0" extrusionOk="0">
                <a:moveTo>
                  <a:pt x="0" y="0"/>
                </a:moveTo>
                <a:cubicBezTo>
                  <a:pt x="156874" y="-78972"/>
                  <a:pt x="452698" y="45364"/>
                  <a:pt x="672395" y="0"/>
                </a:cubicBezTo>
                <a:cubicBezTo>
                  <a:pt x="892092" y="-45364"/>
                  <a:pt x="1074360" y="32198"/>
                  <a:pt x="1267434" y="0"/>
                </a:cubicBezTo>
                <a:cubicBezTo>
                  <a:pt x="1460508" y="-32198"/>
                  <a:pt x="1731704" y="14072"/>
                  <a:pt x="2017184" y="0"/>
                </a:cubicBezTo>
                <a:cubicBezTo>
                  <a:pt x="2302664" y="-14072"/>
                  <a:pt x="2343783" y="37334"/>
                  <a:pt x="2534868" y="0"/>
                </a:cubicBezTo>
                <a:cubicBezTo>
                  <a:pt x="2725953" y="-37334"/>
                  <a:pt x="2799621" y="38538"/>
                  <a:pt x="2897842" y="0"/>
                </a:cubicBezTo>
                <a:cubicBezTo>
                  <a:pt x="2996063" y="-38538"/>
                  <a:pt x="3244721" y="4317"/>
                  <a:pt x="3338171" y="0"/>
                </a:cubicBezTo>
                <a:cubicBezTo>
                  <a:pt x="3431621" y="-4317"/>
                  <a:pt x="3568721" y="28670"/>
                  <a:pt x="3778500" y="0"/>
                </a:cubicBezTo>
                <a:cubicBezTo>
                  <a:pt x="3988279" y="-28670"/>
                  <a:pt x="4116694" y="26060"/>
                  <a:pt x="4373539" y="0"/>
                </a:cubicBezTo>
                <a:cubicBezTo>
                  <a:pt x="4630384" y="-26060"/>
                  <a:pt x="4657835" y="10056"/>
                  <a:pt x="4813869" y="0"/>
                </a:cubicBezTo>
                <a:cubicBezTo>
                  <a:pt x="4969903" y="-10056"/>
                  <a:pt x="5076061" y="59524"/>
                  <a:pt x="5331553" y="0"/>
                </a:cubicBezTo>
                <a:cubicBezTo>
                  <a:pt x="5587045" y="-59524"/>
                  <a:pt x="5844420" y="28872"/>
                  <a:pt x="6081303" y="0"/>
                </a:cubicBezTo>
                <a:cubicBezTo>
                  <a:pt x="6318186" y="-28872"/>
                  <a:pt x="6554081" y="17184"/>
                  <a:pt x="6676342" y="0"/>
                </a:cubicBezTo>
                <a:cubicBezTo>
                  <a:pt x="6798603" y="-17184"/>
                  <a:pt x="6945084" y="16103"/>
                  <a:pt x="7039316" y="0"/>
                </a:cubicBezTo>
                <a:cubicBezTo>
                  <a:pt x="7133548" y="-16103"/>
                  <a:pt x="7552485" y="73890"/>
                  <a:pt x="7735512" y="0"/>
                </a:cubicBezTo>
                <a:cubicBezTo>
                  <a:pt x="7769711" y="201500"/>
                  <a:pt x="7704170" y="387064"/>
                  <a:pt x="7735512" y="486972"/>
                </a:cubicBezTo>
                <a:cubicBezTo>
                  <a:pt x="7766854" y="586880"/>
                  <a:pt x="7693779" y="949756"/>
                  <a:pt x="7735512" y="1113078"/>
                </a:cubicBezTo>
                <a:cubicBezTo>
                  <a:pt x="7777245" y="1276400"/>
                  <a:pt x="7672379" y="1381083"/>
                  <a:pt x="7735512" y="1646429"/>
                </a:cubicBezTo>
                <a:cubicBezTo>
                  <a:pt x="7798645" y="1911775"/>
                  <a:pt x="7681908" y="1921989"/>
                  <a:pt x="7735512" y="2179779"/>
                </a:cubicBezTo>
                <a:cubicBezTo>
                  <a:pt x="7789116" y="2437569"/>
                  <a:pt x="7668565" y="2597934"/>
                  <a:pt x="7735512" y="2852264"/>
                </a:cubicBezTo>
                <a:cubicBezTo>
                  <a:pt x="7802459" y="3106595"/>
                  <a:pt x="7687271" y="3113148"/>
                  <a:pt x="7735512" y="3339235"/>
                </a:cubicBezTo>
                <a:cubicBezTo>
                  <a:pt x="7783753" y="3565322"/>
                  <a:pt x="7727333" y="3792238"/>
                  <a:pt x="7735512" y="3965342"/>
                </a:cubicBezTo>
                <a:cubicBezTo>
                  <a:pt x="7743691" y="4138446"/>
                  <a:pt x="7701640" y="4407975"/>
                  <a:pt x="7735512" y="4637827"/>
                </a:cubicBezTo>
                <a:cubicBezTo>
                  <a:pt x="7525067" y="4643844"/>
                  <a:pt x="7150809" y="4592107"/>
                  <a:pt x="6985762" y="4637827"/>
                </a:cubicBezTo>
                <a:cubicBezTo>
                  <a:pt x="6820715" y="4683547"/>
                  <a:pt x="6536761" y="4568185"/>
                  <a:pt x="6313368" y="4637827"/>
                </a:cubicBezTo>
                <a:cubicBezTo>
                  <a:pt x="6089975" y="4707469"/>
                  <a:pt x="6027010" y="4601834"/>
                  <a:pt x="5950394" y="4637827"/>
                </a:cubicBezTo>
                <a:cubicBezTo>
                  <a:pt x="5873778" y="4673820"/>
                  <a:pt x="5680467" y="4628639"/>
                  <a:pt x="5510065" y="4637827"/>
                </a:cubicBezTo>
                <a:cubicBezTo>
                  <a:pt x="5339663" y="4647015"/>
                  <a:pt x="5086278" y="4581085"/>
                  <a:pt x="4915025" y="4637827"/>
                </a:cubicBezTo>
                <a:cubicBezTo>
                  <a:pt x="4743772" y="4694569"/>
                  <a:pt x="4480311" y="4624005"/>
                  <a:pt x="4165276" y="4637827"/>
                </a:cubicBezTo>
                <a:cubicBezTo>
                  <a:pt x="3850241" y="4651649"/>
                  <a:pt x="3976567" y="4603829"/>
                  <a:pt x="3802302" y="4637827"/>
                </a:cubicBezTo>
                <a:cubicBezTo>
                  <a:pt x="3628037" y="4671825"/>
                  <a:pt x="3540057" y="4620829"/>
                  <a:pt x="3439328" y="4637827"/>
                </a:cubicBezTo>
                <a:cubicBezTo>
                  <a:pt x="3338599" y="4654825"/>
                  <a:pt x="3254846" y="4636716"/>
                  <a:pt x="3076354" y="4637827"/>
                </a:cubicBezTo>
                <a:cubicBezTo>
                  <a:pt x="2897862" y="4638938"/>
                  <a:pt x="2484340" y="4620761"/>
                  <a:pt x="2326604" y="4637827"/>
                </a:cubicBezTo>
                <a:cubicBezTo>
                  <a:pt x="2168868" y="4654893"/>
                  <a:pt x="1975872" y="4603493"/>
                  <a:pt x="1886275" y="4637827"/>
                </a:cubicBezTo>
                <a:cubicBezTo>
                  <a:pt x="1796678" y="4672161"/>
                  <a:pt x="1661585" y="4610440"/>
                  <a:pt x="1523301" y="4637827"/>
                </a:cubicBezTo>
                <a:cubicBezTo>
                  <a:pt x="1385017" y="4665214"/>
                  <a:pt x="1191244" y="4620332"/>
                  <a:pt x="928261" y="4637827"/>
                </a:cubicBezTo>
                <a:cubicBezTo>
                  <a:pt x="665278" y="4655322"/>
                  <a:pt x="393131" y="4579534"/>
                  <a:pt x="0" y="4637827"/>
                </a:cubicBezTo>
                <a:cubicBezTo>
                  <a:pt x="-29343" y="4365196"/>
                  <a:pt x="642" y="4258035"/>
                  <a:pt x="0" y="4058099"/>
                </a:cubicBezTo>
                <a:cubicBezTo>
                  <a:pt x="-642" y="3858163"/>
                  <a:pt x="30088" y="3760550"/>
                  <a:pt x="0" y="3524749"/>
                </a:cubicBezTo>
                <a:cubicBezTo>
                  <a:pt x="-30088" y="3288948"/>
                  <a:pt x="25313" y="3221156"/>
                  <a:pt x="0" y="3084155"/>
                </a:cubicBezTo>
                <a:cubicBezTo>
                  <a:pt x="-25313" y="2947154"/>
                  <a:pt x="38560" y="2634682"/>
                  <a:pt x="0" y="2504427"/>
                </a:cubicBezTo>
                <a:cubicBezTo>
                  <a:pt x="-38560" y="2374172"/>
                  <a:pt x="20488" y="2044765"/>
                  <a:pt x="0" y="1878320"/>
                </a:cubicBezTo>
                <a:cubicBezTo>
                  <a:pt x="-20488" y="1711875"/>
                  <a:pt x="32767" y="1448895"/>
                  <a:pt x="0" y="1252213"/>
                </a:cubicBezTo>
                <a:cubicBezTo>
                  <a:pt x="-32767" y="1055531"/>
                  <a:pt x="32508" y="901816"/>
                  <a:pt x="0" y="718863"/>
                </a:cubicBezTo>
                <a:cubicBezTo>
                  <a:pt x="-32508" y="535910"/>
                  <a:pt x="36626" y="267610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8038181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158884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B10EA7-92F1-85DE-B343-5E70EB48F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Agents in the real world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9A6195D-538F-C019-6845-DD84A961C4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See how the world will be changed…</a:t>
            </a:r>
          </a:p>
        </p:txBody>
      </p:sp>
    </p:spTree>
    <p:extLst>
      <p:ext uri="{BB962C8B-B14F-4D97-AF65-F5344CB8AC3E}">
        <p14:creationId xmlns:p14="http://schemas.microsoft.com/office/powerpoint/2010/main" val="288907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F5D37-F75F-8544-E653-F0372F25D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C6A7C4-ECFD-01FD-2843-2E23316430A4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🧑‍🦰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988FCB9-4E79-290D-203F-E11A8F286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624383"/>
            <a:ext cx="1186362" cy="11863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23A5D90-C2FC-1516-F1D2-BD62ACD24E0E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99F00B6-9F85-D2D0-CAD0-4B901D1E832D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76BE5C-53AF-6410-E863-E24BFD54BDAF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2DFFA32-83CA-C078-3FC9-66BD78BA0C8B}"/>
              </a:ext>
            </a:extLst>
          </p:cNvPr>
          <p:cNvGrpSpPr/>
          <p:nvPr/>
        </p:nvGrpSpPr>
        <p:grpSpPr>
          <a:xfrm>
            <a:off x="6805611" y="370585"/>
            <a:ext cx="1748789" cy="1815882"/>
            <a:chOff x="6918938" y="333415"/>
            <a:chExt cx="1748789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AD41A8-4740-1596-51D4-60F9CB6FD9F1}"/>
                </a:ext>
              </a:extLst>
            </p:cNvPr>
            <p:cNvSpPr txBox="1"/>
            <p:nvPr/>
          </p:nvSpPr>
          <p:spPr>
            <a:xfrm>
              <a:off x="6918938" y="333415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D263133-AFC0-0F23-D687-665A5D9BAC14}"/>
                </a:ext>
              </a:extLst>
            </p:cNvPr>
            <p:cNvSpPr txBox="1"/>
            <p:nvPr/>
          </p:nvSpPr>
          <p:spPr>
            <a:xfrm>
              <a:off x="7180947" y="1810743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CRM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F8267B-D11C-97AB-24D5-A1AF0C72C796}"/>
              </a:ext>
            </a:extLst>
          </p:cNvPr>
          <p:cNvGrpSpPr/>
          <p:nvPr/>
        </p:nvGrpSpPr>
        <p:grpSpPr>
          <a:xfrm>
            <a:off x="6805611" y="2311574"/>
            <a:ext cx="1748789" cy="1815882"/>
            <a:chOff x="6918938" y="2515337"/>
            <a:chExt cx="1748789" cy="18158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AD0611-A8C2-9EA3-0CA6-D7C6ABAEDEA0}"/>
                </a:ext>
              </a:extLst>
            </p:cNvPr>
            <p:cNvSpPr txBox="1"/>
            <p:nvPr/>
          </p:nvSpPr>
          <p:spPr>
            <a:xfrm>
              <a:off x="6918938" y="2515337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F7A54D-CABA-0ADC-98D3-9553DB5A8415}"/>
                </a:ext>
              </a:extLst>
            </p:cNvPr>
            <p:cNvSpPr txBox="1"/>
            <p:nvPr/>
          </p:nvSpPr>
          <p:spPr>
            <a:xfrm>
              <a:off x="7180947" y="399266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Claims Agent</a:t>
              </a:r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71F290-E867-13BB-E46C-CE05FE4CDDAF}"/>
              </a:ext>
            </a:extLst>
          </p:cNvPr>
          <p:cNvGrpSpPr/>
          <p:nvPr/>
        </p:nvGrpSpPr>
        <p:grpSpPr>
          <a:xfrm>
            <a:off x="6805611" y="4529562"/>
            <a:ext cx="1748789" cy="2062103"/>
            <a:chOff x="6918938" y="4492392"/>
            <a:chExt cx="1748789" cy="20621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FF0A0E-FF3F-735F-DE77-004E43AF5720}"/>
                </a:ext>
              </a:extLst>
            </p:cNvPr>
            <p:cNvSpPr txBox="1"/>
            <p:nvPr/>
          </p:nvSpPr>
          <p:spPr>
            <a:xfrm>
              <a:off x="6918938" y="4492392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4B5B68-0372-1CFA-E3F9-F87D10041D58}"/>
                </a:ext>
              </a:extLst>
            </p:cNvPr>
            <p:cNvSpPr txBox="1"/>
            <p:nvPr/>
          </p:nvSpPr>
          <p:spPr>
            <a:xfrm>
              <a:off x="7180947" y="5969720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 Agent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94C27F19-ED56-B6A0-255D-82AB73355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5047257"/>
            <a:ext cx="1186362" cy="11863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4AD4ACE7-58A3-6D06-376A-F98CBFEF1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2752033"/>
            <a:ext cx="1186362" cy="118636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F71C299B-B7DD-7536-3FD7-44B805EDE166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5727F9A-DF77-81B3-08A0-AC06B73156A8}"/>
              </a:ext>
            </a:extLst>
          </p:cNvPr>
          <p:cNvSpPr/>
          <p:nvPr/>
        </p:nvSpPr>
        <p:spPr>
          <a:xfrm>
            <a:off x="5420105" y="3000417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8DEA2E4-DE14-6950-72B7-510B5E57E972}"/>
              </a:ext>
            </a:extLst>
          </p:cNvPr>
          <p:cNvSpPr/>
          <p:nvPr/>
        </p:nvSpPr>
        <p:spPr>
          <a:xfrm rot="19494006">
            <a:off x="5387199" y="1458460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16519B0-C349-D79E-B3D5-31CD3D25809C}"/>
              </a:ext>
            </a:extLst>
          </p:cNvPr>
          <p:cNvSpPr/>
          <p:nvPr/>
        </p:nvSpPr>
        <p:spPr>
          <a:xfrm rot="2140136">
            <a:off x="5285926" y="4629171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CB888F7-0D9B-86BC-4945-93D7191B811C}"/>
              </a:ext>
            </a:extLst>
          </p:cNvPr>
          <p:cNvSpPr/>
          <p:nvPr/>
        </p:nvSpPr>
        <p:spPr>
          <a:xfrm>
            <a:off x="8966844" y="894397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1AF38167-6895-7F0D-2161-D037AB0B5429}"/>
              </a:ext>
            </a:extLst>
          </p:cNvPr>
          <p:cNvSpPr/>
          <p:nvPr/>
        </p:nvSpPr>
        <p:spPr>
          <a:xfrm>
            <a:off x="8937093" y="3059234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68094A34-D2CF-566C-0397-B406D7C8F391}"/>
              </a:ext>
            </a:extLst>
          </p:cNvPr>
          <p:cNvSpPr/>
          <p:nvPr/>
        </p:nvSpPr>
        <p:spPr>
          <a:xfrm>
            <a:off x="8966844" y="5317272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3602571-BA3D-AF3B-C9BA-5DD659837E01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57889E-4412-012C-8059-27BFF36A3D32}"/>
              </a:ext>
            </a:extLst>
          </p:cNvPr>
          <p:cNvSpPr txBox="1"/>
          <p:nvPr/>
        </p:nvSpPr>
        <p:spPr>
          <a:xfrm>
            <a:off x="60562" y="3788902"/>
            <a:ext cx="3454857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“I’m meeting with John Doe,</a:t>
            </a:r>
          </a:p>
          <a:p>
            <a:r>
              <a:rPr lang="en-US"/>
              <a:t>What can you tell me about him?”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032210-3484-CA6E-0863-FAFE5A202FE9}"/>
              </a:ext>
            </a:extLst>
          </p:cNvPr>
          <p:cNvSpPr txBox="1"/>
          <p:nvPr/>
        </p:nvSpPr>
        <p:spPr>
          <a:xfrm>
            <a:off x="2225989" y="1740277"/>
            <a:ext cx="33300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John Doe: ID =</a:t>
            </a:r>
            <a:r>
              <a:rPr kumimoji="0" lang="en-US" sz="1400" b="0" i="0" u="none" strike="noStrike" kern="1200" cap="none" spc="0" normalizeH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 123, Address = XYZ, etc..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1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E6B11-2A77-45A7-5072-EF50DBE2C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EEDAEF-8947-4336-8DB8-E990DA52DD70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😈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E2BCF2D-D334-4255-DC76-4AF06B8DB4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624383"/>
            <a:ext cx="1186362" cy="11863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4329806-08C0-72E4-7B0C-1C572D07C754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1DF88B-2331-1796-961D-7780C99AAFC2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5B10884-361F-8E58-3049-200C5FAAC727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BAE605C-231F-4E30-7788-768A39C0EC98}"/>
              </a:ext>
            </a:extLst>
          </p:cNvPr>
          <p:cNvGrpSpPr/>
          <p:nvPr/>
        </p:nvGrpSpPr>
        <p:grpSpPr>
          <a:xfrm>
            <a:off x="6805611" y="370585"/>
            <a:ext cx="1748789" cy="1815882"/>
            <a:chOff x="6918938" y="333415"/>
            <a:chExt cx="1748789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C71B91-1D44-D6A6-BBA2-C941428A0050}"/>
                </a:ext>
              </a:extLst>
            </p:cNvPr>
            <p:cNvSpPr txBox="1"/>
            <p:nvPr/>
          </p:nvSpPr>
          <p:spPr>
            <a:xfrm>
              <a:off x="6918938" y="333415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B0A621-88AD-18A8-FA17-3D9CBDD8464B}"/>
                </a:ext>
              </a:extLst>
            </p:cNvPr>
            <p:cNvSpPr txBox="1"/>
            <p:nvPr/>
          </p:nvSpPr>
          <p:spPr>
            <a:xfrm>
              <a:off x="7180947" y="1810743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CRM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072E27-3DC1-1BC1-E679-A93ECAE1FB4A}"/>
              </a:ext>
            </a:extLst>
          </p:cNvPr>
          <p:cNvGrpSpPr/>
          <p:nvPr/>
        </p:nvGrpSpPr>
        <p:grpSpPr>
          <a:xfrm>
            <a:off x="6805611" y="2311574"/>
            <a:ext cx="1748789" cy="1815882"/>
            <a:chOff x="6918938" y="2515337"/>
            <a:chExt cx="1748789" cy="18158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2D86F3-6BB4-1D1E-6AA3-8BFCC2FD2924}"/>
                </a:ext>
              </a:extLst>
            </p:cNvPr>
            <p:cNvSpPr txBox="1"/>
            <p:nvPr/>
          </p:nvSpPr>
          <p:spPr>
            <a:xfrm>
              <a:off x="6918938" y="2515337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EF6C3AC-05B2-8352-3B02-CDF5F7EB5E24}"/>
                </a:ext>
              </a:extLst>
            </p:cNvPr>
            <p:cNvSpPr txBox="1"/>
            <p:nvPr/>
          </p:nvSpPr>
          <p:spPr>
            <a:xfrm>
              <a:off x="7180947" y="399266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Claims Agent</a:t>
              </a:r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E7421D-50C9-C813-F002-E620066A9ABE}"/>
              </a:ext>
            </a:extLst>
          </p:cNvPr>
          <p:cNvGrpSpPr/>
          <p:nvPr/>
        </p:nvGrpSpPr>
        <p:grpSpPr>
          <a:xfrm>
            <a:off x="6805611" y="4529562"/>
            <a:ext cx="1748789" cy="2062103"/>
            <a:chOff x="6918938" y="4492392"/>
            <a:chExt cx="1748789" cy="20621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A5A1D-6B3E-052F-DF53-F486A88D24B0}"/>
                </a:ext>
              </a:extLst>
            </p:cNvPr>
            <p:cNvSpPr txBox="1"/>
            <p:nvPr/>
          </p:nvSpPr>
          <p:spPr>
            <a:xfrm>
              <a:off x="6918938" y="4492392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37AC18-D93A-0EEE-162B-5C8F7F1525A1}"/>
                </a:ext>
              </a:extLst>
            </p:cNvPr>
            <p:cNvSpPr txBox="1"/>
            <p:nvPr/>
          </p:nvSpPr>
          <p:spPr>
            <a:xfrm>
              <a:off x="7180947" y="5969720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 Agent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2694F89A-822F-B69C-6E7B-4357254E0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5047257"/>
            <a:ext cx="1186362" cy="11863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6A513BB-E632-986C-1B80-486BC1F73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2752033"/>
            <a:ext cx="1186362" cy="118636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866DBC81-3FF8-83DB-7944-B4ABE1A10FE8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6EC6384F-3240-C669-852C-4F46DE33EB42}"/>
              </a:ext>
            </a:extLst>
          </p:cNvPr>
          <p:cNvSpPr/>
          <p:nvPr/>
        </p:nvSpPr>
        <p:spPr>
          <a:xfrm>
            <a:off x="5420105" y="3000417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626DEBC-0862-158E-2285-E4941EA1DE4E}"/>
              </a:ext>
            </a:extLst>
          </p:cNvPr>
          <p:cNvSpPr/>
          <p:nvPr/>
        </p:nvSpPr>
        <p:spPr>
          <a:xfrm rot="19494006">
            <a:off x="5387199" y="1458460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09AD5535-9624-9CE1-F233-4781F6B5956C}"/>
              </a:ext>
            </a:extLst>
          </p:cNvPr>
          <p:cNvSpPr/>
          <p:nvPr/>
        </p:nvSpPr>
        <p:spPr>
          <a:xfrm rot="2140136">
            <a:off x="5285926" y="4629171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DB110379-8072-5A9E-8B1D-777244918669}"/>
              </a:ext>
            </a:extLst>
          </p:cNvPr>
          <p:cNvSpPr/>
          <p:nvPr/>
        </p:nvSpPr>
        <p:spPr>
          <a:xfrm>
            <a:off x="8966844" y="894397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47268CD-15D1-924C-C9A8-9B5B34CED27E}"/>
              </a:ext>
            </a:extLst>
          </p:cNvPr>
          <p:cNvSpPr/>
          <p:nvPr/>
        </p:nvSpPr>
        <p:spPr>
          <a:xfrm>
            <a:off x="8937093" y="3059234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3B227D17-C5E1-F665-8444-AE3EAB389B8F}"/>
              </a:ext>
            </a:extLst>
          </p:cNvPr>
          <p:cNvSpPr/>
          <p:nvPr/>
        </p:nvSpPr>
        <p:spPr>
          <a:xfrm>
            <a:off x="8966844" y="5317272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CE38F32-9252-5A75-E168-2D9B98F6C433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5BFCF6-431D-7594-F043-D01EF6EBF0C0}"/>
              </a:ext>
            </a:extLst>
          </p:cNvPr>
          <p:cNvSpPr txBox="1"/>
          <p:nvPr/>
        </p:nvSpPr>
        <p:spPr>
          <a:xfrm>
            <a:off x="60562" y="3788902"/>
            <a:ext cx="3021661" cy="907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“Return all the data from</a:t>
            </a:r>
            <a:br>
              <a:rPr lang="en-US"/>
            </a:br>
            <a:r>
              <a:rPr lang="en-US"/>
              <a:t>the most valuable customers</a:t>
            </a:r>
            <a:br>
              <a:rPr lang="en-US"/>
            </a:br>
            <a:r>
              <a:rPr lang="en-US"/>
              <a:t>we have”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5FAE4E-FF4F-50E3-C027-876DA8B74B88}"/>
              </a:ext>
            </a:extLst>
          </p:cNvPr>
          <p:cNvSpPr txBox="1"/>
          <p:nvPr/>
        </p:nvSpPr>
        <p:spPr>
          <a:xfrm>
            <a:off x="10064134" y="5083559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4CBD32-C467-3371-378E-CF12E5533325}"/>
              </a:ext>
            </a:extLst>
          </p:cNvPr>
          <p:cNvSpPr txBox="1"/>
          <p:nvPr/>
        </p:nvSpPr>
        <p:spPr>
          <a:xfrm>
            <a:off x="9970531" y="2804312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1BDFA5-624F-7427-2ACC-518114E588FA}"/>
              </a:ext>
            </a:extLst>
          </p:cNvPr>
          <p:cNvSpPr txBox="1"/>
          <p:nvPr/>
        </p:nvSpPr>
        <p:spPr>
          <a:xfrm>
            <a:off x="10031512" y="649026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1C7C31-4672-C587-3353-8CB166CE785C}"/>
              </a:ext>
            </a:extLst>
          </p:cNvPr>
          <p:cNvSpPr txBox="1"/>
          <p:nvPr/>
        </p:nvSpPr>
        <p:spPr>
          <a:xfrm>
            <a:off x="9760175" y="1829717"/>
            <a:ext cx="201132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Row Level Security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3BF2BDD-2BD3-5C47-E3A6-ACDB4B8D287E}"/>
              </a:ext>
            </a:extLst>
          </p:cNvPr>
          <p:cNvSpPr txBox="1"/>
          <p:nvPr/>
        </p:nvSpPr>
        <p:spPr>
          <a:xfrm>
            <a:off x="9678996" y="3990672"/>
            <a:ext cx="201132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Row Level Security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3E300E-F176-E3FD-CBAC-389C39FA6C2F}"/>
              </a:ext>
            </a:extLst>
          </p:cNvPr>
          <p:cNvSpPr txBox="1"/>
          <p:nvPr/>
        </p:nvSpPr>
        <p:spPr>
          <a:xfrm>
            <a:off x="9760175" y="6233617"/>
            <a:ext cx="201132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Row Level Security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E584C7-5911-442A-6808-B40D338A798A}"/>
              </a:ext>
            </a:extLst>
          </p:cNvPr>
          <p:cNvSpPr txBox="1"/>
          <p:nvPr/>
        </p:nvSpPr>
        <p:spPr>
          <a:xfrm>
            <a:off x="6593756" y="2174802"/>
            <a:ext cx="6332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 * FROM very_sensitive_data_table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</a:b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54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" grpId="0"/>
      <p:bldP spid="31" grpId="0"/>
      <p:bldP spid="32" grpId="0"/>
      <p:bldP spid="34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354B4-781F-8D12-F60C-E948AAD23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23EB83-4DBD-EF73-523F-C28B64A83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Securing your 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540B17C-5BF1-A5C7-585E-787CCF8980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Row Level Security is a must</a:t>
            </a:r>
          </a:p>
        </p:txBody>
      </p:sp>
    </p:spTree>
    <p:extLst>
      <p:ext uri="{BB962C8B-B14F-4D97-AF65-F5344CB8AC3E}">
        <p14:creationId xmlns:p14="http://schemas.microsoft.com/office/powerpoint/2010/main" val="162702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E99CF-747C-8C63-2A29-49D2739BA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8751FC-7D5C-32FB-00D6-7AB7C8EECE27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😈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6C2077F-66E5-32E7-6FA9-0019696A3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624383"/>
            <a:ext cx="1186362" cy="118636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06A866C-1BD5-5905-FF17-77E3C11B0905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A4B9F1-4702-6942-79D9-4B1C8D91DA0D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B75159-7DF1-0374-9173-D276D3E644BE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16E161-0E54-4DEF-2726-FAB966DDA2C9}"/>
              </a:ext>
            </a:extLst>
          </p:cNvPr>
          <p:cNvGrpSpPr/>
          <p:nvPr/>
        </p:nvGrpSpPr>
        <p:grpSpPr>
          <a:xfrm>
            <a:off x="6805611" y="370585"/>
            <a:ext cx="1748789" cy="1815882"/>
            <a:chOff x="6918938" y="333415"/>
            <a:chExt cx="1748789" cy="181588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E24204-73F9-11C2-A95F-89DAA3BBB7E7}"/>
                </a:ext>
              </a:extLst>
            </p:cNvPr>
            <p:cNvSpPr txBox="1"/>
            <p:nvPr/>
          </p:nvSpPr>
          <p:spPr>
            <a:xfrm>
              <a:off x="6918938" y="333415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F6B303-4669-AA75-A48E-018D1677AACE}"/>
                </a:ext>
              </a:extLst>
            </p:cNvPr>
            <p:cNvSpPr txBox="1"/>
            <p:nvPr/>
          </p:nvSpPr>
          <p:spPr>
            <a:xfrm>
              <a:off x="7180947" y="1810743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CRM Agent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E11693-5884-DF2A-8820-9DDECA4301AF}"/>
              </a:ext>
            </a:extLst>
          </p:cNvPr>
          <p:cNvGrpSpPr/>
          <p:nvPr/>
        </p:nvGrpSpPr>
        <p:grpSpPr>
          <a:xfrm>
            <a:off x="6805611" y="2311574"/>
            <a:ext cx="1748789" cy="1815882"/>
            <a:chOff x="6918938" y="2515337"/>
            <a:chExt cx="1748789" cy="181588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5B0B632-F215-C724-E02C-57C03FC4188F}"/>
                </a:ext>
              </a:extLst>
            </p:cNvPr>
            <p:cNvSpPr txBox="1"/>
            <p:nvPr/>
          </p:nvSpPr>
          <p:spPr>
            <a:xfrm>
              <a:off x="6918938" y="2515337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E5E2A0-BB65-08E6-3A2E-D1C960831F39}"/>
                </a:ext>
              </a:extLst>
            </p:cNvPr>
            <p:cNvSpPr txBox="1"/>
            <p:nvPr/>
          </p:nvSpPr>
          <p:spPr>
            <a:xfrm>
              <a:off x="7180947" y="3992665"/>
              <a:ext cx="13734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Claims Agent</a:t>
              </a:r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F4A6CD-6F3D-E4E2-7EA1-78D22445EC9F}"/>
              </a:ext>
            </a:extLst>
          </p:cNvPr>
          <p:cNvGrpSpPr/>
          <p:nvPr/>
        </p:nvGrpSpPr>
        <p:grpSpPr>
          <a:xfrm>
            <a:off x="6805611" y="4529562"/>
            <a:ext cx="1748789" cy="2062103"/>
            <a:chOff x="6918938" y="4492392"/>
            <a:chExt cx="1748789" cy="20621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2C7F05A-DD5B-D65B-DEC7-FB71A3133D87}"/>
                </a:ext>
              </a:extLst>
            </p:cNvPr>
            <p:cNvSpPr txBox="1"/>
            <p:nvPr/>
          </p:nvSpPr>
          <p:spPr>
            <a:xfrm>
              <a:off x="6918938" y="4492392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0A39BD-9A77-40B7-C2AF-5F92BCC0BB5B}"/>
                </a:ext>
              </a:extLst>
            </p:cNvPr>
            <p:cNvSpPr txBox="1"/>
            <p:nvPr/>
          </p:nvSpPr>
          <p:spPr>
            <a:xfrm>
              <a:off x="7180947" y="5969720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/>
                <a:t>Payments Agent</a:t>
              </a:r>
            </a:p>
          </p:txBody>
        </p:sp>
      </p:grpSp>
      <p:pic>
        <p:nvPicPr>
          <p:cNvPr id="21" name="Graphic 20">
            <a:extLst>
              <a:ext uri="{FF2B5EF4-FFF2-40B4-BE49-F238E27FC236}">
                <a16:creationId xmlns:a16="http://schemas.microsoft.com/office/drawing/2014/main" id="{32F27BCB-FBBD-E8E5-BA44-342EC5115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5047257"/>
            <a:ext cx="1186362" cy="118636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BA6C9AF-D2FF-4A29-4A5F-CF06A1670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91054" y="2752033"/>
            <a:ext cx="1186362" cy="1186360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1FABCBF9-829F-BCD0-5492-7DDA78CF6865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33FEA88-C8B7-D697-4AB0-9C7D86463124}"/>
              </a:ext>
            </a:extLst>
          </p:cNvPr>
          <p:cNvSpPr/>
          <p:nvPr/>
        </p:nvSpPr>
        <p:spPr>
          <a:xfrm>
            <a:off x="5420105" y="3000417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F931CC43-7143-9FD6-0BF6-08E9D67525EB}"/>
              </a:ext>
            </a:extLst>
          </p:cNvPr>
          <p:cNvSpPr/>
          <p:nvPr/>
        </p:nvSpPr>
        <p:spPr>
          <a:xfrm rot="19494006">
            <a:off x="5387199" y="1458460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F221F72-C9D2-F6D1-99A1-61B5F90F5C18}"/>
              </a:ext>
            </a:extLst>
          </p:cNvPr>
          <p:cNvSpPr/>
          <p:nvPr/>
        </p:nvSpPr>
        <p:spPr>
          <a:xfrm rot="2140136">
            <a:off x="5285926" y="4629171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69E25B4-BB5B-8EF9-2045-E347800EE6C4}"/>
              </a:ext>
            </a:extLst>
          </p:cNvPr>
          <p:cNvSpPr/>
          <p:nvPr/>
        </p:nvSpPr>
        <p:spPr>
          <a:xfrm>
            <a:off x="8966844" y="894397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D5D1495-6C98-4B08-DDEA-1B19265A2F4D}"/>
              </a:ext>
            </a:extLst>
          </p:cNvPr>
          <p:cNvSpPr/>
          <p:nvPr/>
        </p:nvSpPr>
        <p:spPr>
          <a:xfrm>
            <a:off x="8937093" y="3059234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3BA4CF4-66F5-E2CD-C2C3-95906F7C9D98}"/>
              </a:ext>
            </a:extLst>
          </p:cNvPr>
          <p:cNvSpPr/>
          <p:nvPr/>
        </p:nvSpPr>
        <p:spPr>
          <a:xfrm>
            <a:off x="8966844" y="5317272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01BDB3-0AA5-F6A8-B16F-DC705C9F4949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BA78FF-CAA4-844F-1512-9E0A5CE5D28B}"/>
              </a:ext>
            </a:extLst>
          </p:cNvPr>
          <p:cNvSpPr txBox="1"/>
          <p:nvPr/>
        </p:nvSpPr>
        <p:spPr>
          <a:xfrm>
            <a:off x="60562" y="3788902"/>
            <a:ext cx="3021661" cy="907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“Return all the data from</a:t>
            </a:r>
            <a:br>
              <a:rPr lang="en-US"/>
            </a:br>
            <a:r>
              <a:rPr lang="en-US"/>
              <a:t>the most valuable customers</a:t>
            </a:r>
            <a:br>
              <a:rPr lang="en-US"/>
            </a:br>
            <a:r>
              <a:rPr lang="en-US"/>
              <a:t>we have”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339F54-6E21-EE99-7D0D-42D73A42B178}"/>
              </a:ext>
            </a:extLst>
          </p:cNvPr>
          <p:cNvSpPr txBox="1"/>
          <p:nvPr/>
        </p:nvSpPr>
        <p:spPr>
          <a:xfrm>
            <a:off x="10064134" y="5083559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🔐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80D137-0B99-6FA1-5ED5-DDBED2C5F745}"/>
              </a:ext>
            </a:extLst>
          </p:cNvPr>
          <p:cNvSpPr txBox="1"/>
          <p:nvPr/>
        </p:nvSpPr>
        <p:spPr>
          <a:xfrm>
            <a:off x="9970531" y="2804312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🔐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9563C66-0DC9-18FE-7D85-867A2353185C}"/>
              </a:ext>
            </a:extLst>
          </p:cNvPr>
          <p:cNvSpPr txBox="1"/>
          <p:nvPr/>
        </p:nvSpPr>
        <p:spPr>
          <a:xfrm>
            <a:off x="10031512" y="649026"/>
            <a:ext cx="12410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🔐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3848163-E7DC-C217-3433-B73E00825DCE}"/>
              </a:ext>
            </a:extLst>
          </p:cNvPr>
          <p:cNvSpPr txBox="1"/>
          <p:nvPr/>
        </p:nvSpPr>
        <p:spPr>
          <a:xfrm>
            <a:off x="9760175" y="1829717"/>
            <a:ext cx="201132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Row Level Security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A6BC3D9-C495-3CF4-3E94-C174E5FCE09E}"/>
              </a:ext>
            </a:extLst>
          </p:cNvPr>
          <p:cNvSpPr txBox="1"/>
          <p:nvPr/>
        </p:nvSpPr>
        <p:spPr>
          <a:xfrm>
            <a:off x="9678996" y="3990672"/>
            <a:ext cx="201132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Row Level Security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C6D102-8E47-2301-7100-DA6EB1CB5852}"/>
              </a:ext>
            </a:extLst>
          </p:cNvPr>
          <p:cNvSpPr txBox="1"/>
          <p:nvPr/>
        </p:nvSpPr>
        <p:spPr>
          <a:xfrm>
            <a:off x="9760175" y="6233617"/>
            <a:ext cx="2011320" cy="363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Row Level Security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397FA3-C8F8-37D6-E942-ACCEECAFCF04}"/>
              </a:ext>
            </a:extLst>
          </p:cNvPr>
          <p:cNvSpPr txBox="1"/>
          <p:nvPr/>
        </p:nvSpPr>
        <p:spPr>
          <a:xfrm>
            <a:off x="6593756" y="2174802"/>
            <a:ext cx="6332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  <a:t>SELECT * FROM very_sensitive_data_table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scadia Code" panose="020B0609020000020004" pitchFamily="49" charset="0"/>
                <a:ea typeface="+mn-ea"/>
                <a:cs typeface="Cascadia Code" panose="020B0609020000020004" pitchFamily="49" charset="0"/>
              </a:rPr>
            </a:br>
            <a:endParaRPr kumimoji="0" lang="en-US" sz="1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6663212D-DC0D-EF45-32CD-9424ACADD2F6}"/>
              </a:ext>
            </a:extLst>
          </p:cNvPr>
          <p:cNvSpPr/>
          <p:nvPr/>
        </p:nvSpPr>
        <p:spPr>
          <a:xfrm>
            <a:off x="293269" y="2349632"/>
            <a:ext cx="1656841" cy="1588761"/>
          </a:xfrm>
          <a:prstGeom prst="noSmoking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20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69630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D76FA-2C9D-A21B-3FBB-94EFDC573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RAG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65F21-A15D-3E4E-9299-E4216545670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RAG is fantastic when it comes to find </a:t>
            </a:r>
            <a:r>
              <a:rPr lang="en-US" sz="2800" i="1" dirty="0"/>
              <a:t>similar </a:t>
            </a:r>
            <a:r>
              <a:rPr lang="en-US" sz="2800" dirty="0"/>
              <a:t>content given a somehow approximate request </a:t>
            </a:r>
          </a:p>
          <a:p>
            <a:pPr marL="271462" lvl="1" indent="0">
              <a:buNone/>
            </a:pPr>
            <a:endParaRPr lang="en-US" sz="2400" dirty="0"/>
          </a:p>
          <a:p>
            <a:pPr marL="49212" indent="0">
              <a:buNone/>
            </a:pPr>
            <a:r>
              <a:rPr lang="en-US" sz="2800" dirty="0"/>
              <a:t>But what about very precise and direct request?</a:t>
            </a:r>
          </a:p>
          <a:p>
            <a:pPr marL="271462" lvl="1" indent="0">
              <a:buNone/>
            </a:pPr>
            <a:r>
              <a:rPr lang="en-US" sz="2400" dirty="0"/>
              <a:t>For example: “Show me all the products in category </a:t>
            </a:r>
            <a:r>
              <a:rPr lang="en-US" sz="2400" dirty="0" err="1"/>
              <a:t>VideoGames</a:t>
            </a:r>
            <a:r>
              <a:rPr lang="en-US" sz="2400" dirty="0"/>
              <a:t> updated in the last 3 days”</a:t>
            </a:r>
          </a:p>
          <a:p>
            <a:pPr marL="271462" lvl="1" indent="0">
              <a:buNone/>
            </a:pPr>
            <a:r>
              <a:rPr lang="en-US" sz="2400" dirty="0"/>
              <a:t>Natural Language to SQL is </a:t>
            </a:r>
            <a:r>
              <a:rPr lang="en-US" sz="2400" i="1" dirty="0"/>
              <a:t>needed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761831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715AC-FEB7-F273-7A27-32ADF8AE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B5512-5EC7-89E0-A91B-0B512DEABE81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“Show me all the products in category VideoGames updated in the last 3 days”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AC97AE-CEC3-3203-C7FD-969672307615}"/>
              </a:ext>
            </a:extLst>
          </p:cNvPr>
          <p:cNvSpPr txBox="1"/>
          <p:nvPr/>
        </p:nvSpPr>
        <p:spPr>
          <a:xfrm>
            <a:off x="687934" y="2615148"/>
            <a:ext cx="10140918" cy="3785652"/>
          </a:xfrm>
          <a:custGeom>
            <a:avLst/>
            <a:gdLst>
              <a:gd name="connsiteX0" fmla="*/ 0 w 10140918"/>
              <a:gd name="connsiteY0" fmla="*/ 0 h 3785652"/>
              <a:gd name="connsiteX1" fmla="*/ 878880 w 10140918"/>
              <a:gd name="connsiteY1" fmla="*/ 0 h 3785652"/>
              <a:gd name="connsiteX2" fmla="*/ 1352122 w 10140918"/>
              <a:gd name="connsiteY2" fmla="*/ 0 h 3785652"/>
              <a:gd name="connsiteX3" fmla="*/ 1723956 w 10140918"/>
              <a:gd name="connsiteY3" fmla="*/ 0 h 3785652"/>
              <a:gd name="connsiteX4" fmla="*/ 2602836 w 10140918"/>
              <a:gd name="connsiteY4" fmla="*/ 0 h 3785652"/>
              <a:gd name="connsiteX5" fmla="*/ 3380306 w 10140918"/>
              <a:gd name="connsiteY5" fmla="*/ 0 h 3785652"/>
              <a:gd name="connsiteX6" fmla="*/ 4157776 w 10140918"/>
              <a:gd name="connsiteY6" fmla="*/ 0 h 3785652"/>
              <a:gd name="connsiteX7" fmla="*/ 5036656 w 10140918"/>
              <a:gd name="connsiteY7" fmla="*/ 0 h 3785652"/>
              <a:gd name="connsiteX8" fmla="*/ 5915535 w 10140918"/>
              <a:gd name="connsiteY8" fmla="*/ 0 h 3785652"/>
              <a:gd name="connsiteX9" fmla="*/ 6794415 w 10140918"/>
              <a:gd name="connsiteY9" fmla="*/ 0 h 3785652"/>
              <a:gd name="connsiteX10" fmla="*/ 7571885 w 10140918"/>
              <a:gd name="connsiteY10" fmla="*/ 0 h 3785652"/>
              <a:gd name="connsiteX11" fmla="*/ 8349356 w 10140918"/>
              <a:gd name="connsiteY11" fmla="*/ 0 h 3785652"/>
              <a:gd name="connsiteX12" fmla="*/ 8721189 w 10140918"/>
              <a:gd name="connsiteY12" fmla="*/ 0 h 3785652"/>
              <a:gd name="connsiteX13" fmla="*/ 9397251 w 10140918"/>
              <a:gd name="connsiteY13" fmla="*/ 0 h 3785652"/>
              <a:gd name="connsiteX14" fmla="*/ 10140918 w 10140918"/>
              <a:gd name="connsiteY14" fmla="*/ 0 h 3785652"/>
              <a:gd name="connsiteX15" fmla="*/ 10140918 w 10140918"/>
              <a:gd name="connsiteY15" fmla="*/ 555229 h 3785652"/>
              <a:gd name="connsiteX16" fmla="*/ 10140918 w 10140918"/>
              <a:gd name="connsiteY16" fmla="*/ 1186171 h 3785652"/>
              <a:gd name="connsiteX17" fmla="*/ 10140918 w 10140918"/>
              <a:gd name="connsiteY17" fmla="*/ 1703543 h 3785652"/>
              <a:gd name="connsiteX18" fmla="*/ 10140918 w 10140918"/>
              <a:gd name="connsiteY18" fmla="*/ 2410198 h 3785652"/>
              <a:gd name="connsiteX19" fmla="*/ 10140918 w 10140918"/>
              <a:gd name="connsiteY19" fmla="*/ 3003284 h 3785652"/>
              <a:gd name="connsiteX20" fmla="*/ 10140918 w 10140918"/>
              <a:gd name="connsiteY20" fmla="*/ 3785652 h 3785652"/>
              <a:gd name="connsiteX21" fmla="*/ 9566266 w 10140918"/>
              <a:gd name="connsiteY21" fmla="*/ 3785652 h 3785652"/>
              <a:gd name="connsiteX22" fmla="*/ 9194432 w 10140918"/>
              <a:gd name="connsiteY22" fmla="*/ 3785652 h 3785652"/>
              <a:gd name="connsiteX23" fmla="*/ 8721189 w 10140918"/>
              <a:gd name="connsiteY23" fmla="*/ 3785652 h 3785652"/>
              <a:gd name="connsiteX24" fmla="*/ 8045128 w 10140918"/>
              <a:gd name="connsiteY24" fmla="*/ 3785652 h 3785652"/>
              <a:gd name="connsiteX25" fmla="*/ 7267658 w 10140918"/>
              <a:gd name="connsiteY25" fmla="*/ 3785652 h 3785652"/>
              <a:gd name="connsiteX26" fmla="*/ 6895824 w 10140918"/>
              <a:gd name="connsiteY26" fmla="*/ 3785652 h 3785652"/>
              <a:gd name="connsiteX27" fmla="*/ 6219763 w 10140918"/>
              <a:gd name="connsiteY27" fmla="*/ 3785652 h 3785652"/>
              <a:gd name="connsiteX28" fmla="*/ 5442293 w 10140918"/>
              <a:gd name="connsiteY28" fmla="*/ 3785652 h 3785652"/>
              <a:gd name="connsiteX29" fmla="*/ 4867641 w 10140918"/>
              <a:gd name="connsiteY29" fmla="*/ 3785652 h 3785652"/>
              <a:gd name="connsiteX30" fmla="*/ 4191579 w 10140918"/>
              <a:gd name="connsiteY30" fmla="*/ 3785652 h 3785652"/>
              <a:gd name="connsiteX31" fmla="*/ 3616927 w 10140918"/>
              <a:gd name="connsiteY31" fmla="*/ 3785652 h 3785652"/>
              <a:gd name="connsiteX32" fmla="*/ 3042275 w 10140918"/>
              <a:gd name="connsiteY32" fmla="*/ 3785652 h 3785652"/>
              <a:gd name="connsiteX33" fmla="*/ 2366214 w 10140918"/>
              <a:gd name="connsiteY33" fmla="*/ 3785652 h 3785652"/>
              <a:gd name="connsiteX34" fmla="*/ 1791562 w 10140918"/>
              <a:gd name="connsiteY34" fmla="*/ 3785652 h 3785652"/>
              <a:gd name="connsiteX35" fmla="*/ 1419729 w 10140918"/>
              <a:gd name="connsiteY35" fmla="*/ 3785652 h 3785652"/>
              <a:gd name="connsiteX36" fmla="*/ 642258 w 10140918"/>
              <a:gd name="connsiteY36" fmla="*/ 3785652 h 3785652"/>
              <a:gd name="connsiteX37" fmla="*/ 0 w 10140918"/>
              <a:gd name="connsiteY37" fmla="*/ 3785652 h 3785652"/>
              <a:gd name="connsiteX38" fmla="*/ 0 w 10140918"/>
              <a:gd name="connsiteY38" fmla="*/ 3154710 h 3785652"/>
              <a:gd name="connsiteX39" fmla="*/ 0 w 10140918"/>
              <a:gd name="connsiteY39" fmla="*/ 2599481 h 3785652"/>
              <a:gd name="connsiteX40" fmla="*/ 0 w 10140918"/>
              <a:gd name="connsiteY40" fmla="*/ 2006396 h 3785652"/>
              <a:gd name="connsiteX41" fmla="*/ 0 w 10140918"/>
              <a:gd name="connsiteY41" fmla="*/ 1451167 h 3785652"/>
              <a:gd name="connsiteX42" fmla="*/ 0 w 10140918"/>
              <a:gd name="connsiteY42" fmla="*/ 858081 h 3785652"/>
              <a:gd name="connsiteX43" fmla="*/ 0 w 10140918"/>
              <a:gd name="connsiteY43" fmla="*/ 0 h 3785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0140918" h="3785652" fill="none" extrusionOk="0">
                <a:moveTo>
                  <a:pt x="0" y="0"/>
                </a:moveTo>
                <a:cubicBezTo>
                  <a:pt x="262236" y="2644"/>
                  <a:pt x="450362" y="24691"/>
                  <a:pt x="878880" y="0"/>
                </a:cubicBezTo>
                <a:cubicBezTo>
                  <a:pt x="1307398" y="-24691"/>
                  <a:pt x="1118928" y="13556"/>
                  <a:pt x="1352122" y="0"/>
                </a:cubicBezTo>
                <a:cubicBezTo>
                  <a:pt x="1585316" y="-13556"/>
                  <a:pt x="1618103" y="-14436"/>
                  <a:pt x="1723956" y="0"/>
                </a:cubicBezTo>
                <a:cubicBezTo>
                  <a:pt x="1829809" y="14436"/>
                  <a:pt x="2373036" y="8945"/>
                  <a:pt x="2602836" y="0"/>
                </a:cubicBezTo>
                <a:cubicBezTo>
                  <a:pt x="2832636" y="-8945"/>
                  <a:pt x="3084652" y="-1967"/>
                  <a:pt x="3380306" y="0"/>
                </a:cubicBezTo>
                <a:cubicBezTo>
                  <a:pt x="3675960" y="1967"/>
                  <a:pt x="3896840" y="779"/>
                  <a:pt x="4157776" y="0"/>
                </a:cubicBezTo>
                <a:cubicBezTo>
                  <a:pt x="4418712" y="-779"/>
                  <a:pt x="4857456" y="-23126"/>
                  <a:pt x="5036656" y="0"/>
                </a:cubicBezTo>
                <a:cubicBezTo>
                  <a:pt x="5215856" y="23126"/>
                  <a:pt x="5483416" y="-38676"/>
                  <a:pt x="5915535" y="0"/>
                </a:cubicBezTo>
                <a:cubicBezTo>
                  <a:pt x="6347654" y="38676"/>
                  <a:pt x="6423328" y="-3158"/>
                  <a:pt x="6794415" y="0"/>
                </a:cubicBezTo>
                <a:cubicBezTo>
                  <a:pt x="7165502" y="3158"/>
                  <a:pt x="7268514" y="21969"/>
                  <a:pt x="7571885" y="0"/>
                </a:cubicBezTo>
                <a:cubicBezTo>
                  <a:pt x="7875256" y="-21969"/>
                  <a:pt x="8031226" y="29289"/>
                  <a:pt x="8349356" y="0"/>
                </a:cubicBezTo>
                <a:cubicBezTo>
                  <a:pt x="8667486" y="-29289"/>
                  <a:pt x="8626064" y="-14665"/>
                  <a:pt x="8721189" y="0"/>
                </a:cubicBezTo>
                <a:cubicBezTo>
                  <a:pt x="8816314" y="14665"/>
                  <a:pt x="9187420" y="-25368"/>
                  <a:pt x="9397251" y="0"/>
                </a:cubicBezTo>
                <a:cubicBezTo>
                  <a:pt x="9607082" y="25368"/>
                  <a:pt x="9831755" y="18138"/>
                  <a:pt x="10140918" y="0"/>
                </a:cubicBezTo>
                <a:cubicBezTo>
                  <a:pt x="10166687" y="121222"/>
                  <a:pt x="10142205" y="284143"/>
                  <a:pt x="10140918" y="555229"/>
                </a:cubicBezTo>
                <a:cubicBezTo>
                  <a:pt x="10139631" y="826315"/>
                  <a:pt x="10121233" y="911502"/>
                  <a:pt x="10140918" y="1186171"/>
                </a:cubicBezTo>
                <a:cubicBezTo>
                  <a:pt x="10160603" y="1460840"/>
                  <a:pt x="10155470" y="1551600"/>
                  <a:pt x="10140918" y="1703543"/>
                </a:cubicBezTo>
                <a:cubicBezTo>
                  <a:pt x="10126366" y="1855486"/>
                  <a:pt x="10106706" y="2120309"/>
                  <a:pt x="10140918" y="2410198"/>
                </a:cubicBezTo>
                <a:cubicBezTo>
                  <a:pt x="10175130" y="2700087"/>
                  <a:pt x="10170486" y="2726940"/>
                  <a:pt x="10140918" y="3003284"/>
                </a:cubicBezTo>
                <a:cubicBezTo>
                  <a:pt x="10111350" y="3279628"/>
                  <a:pt x="10148866" y="3454543"/>
                  <a:pt x="10140918" y="3785652"/>
                </a:cubicBezTo>
                <a:cubicBezTo>
                  <a:pt x="9977367" y="3806450"/>
                  <a:pt x="9701185" y="3812112"/>
                  <a:pt x="9566266" y="3785652"/>
                </a:cubicBezTo>
                <a:cubicBezTo>
                  <a:pt x="9431347" y="3759192"/>
                  <a:pt x="9323862" y="3783433"/>
                  <a:pt x="9194432" y="3785652"/>
                </a:cubicBezTo>
                <a:cubicBezTo>
                  <a:pt x="9065002" y="3787871"/>
                  <a:pt x="8947721" y="3769234"/>
                  <a:pt x="8721189" y="3785652"/>
                </a:cubicBezTo>
                <a:cubicBezTo>
                  <a:pt x="8494657" y="3802070"/>
                  <a:pt x="8280819" y="3772747"/>
                  <a:pt x="8045128" y="3785652"/>
                </a:cubicBezTo>
                <a:cubicBezTo>
                  <a:pt x="7809437" y="3798557"/>
                  <a:pt x="7631484" y="3765387"/>
                  <a:pt x="7267658" y="3785652"/>
                </a:cubicBezTo>
                <a:cubicBezTo>
                  <a:pt x="6903832" y="3805918"/>
                  <a:pt x="7021869" y="3777870"/>
                  <a:pt x="6895824" y="3785652"/>
                </a:cubicBezTo>
                <a:cubicBezTo>
                  <a:pt x="6769779" y="3793434"/>
                  <a:pt x="6541715" y="3790274"/>
                  <a:pt x="6219763" y="3785652"/>
                </a:cubicBezTo>
                <a:cubicBezTo>
                  <a:pt x="5897811" y="3781030"/>
                  <a:pt x="5709732" y="3754621"/>
                  <a:pt x="5442293" y="3785652"/>
                </a:cubicBezTo>
                <a:cubicBezTo>
                  <a:pt x="5174854" y="3816684"/>
                  <a:pt x="5032892" y="3800992"/>
                  <a:pt x="4867641" y="3785652"/>
                </a:cubicBezTo>
                <a:cubicBezTo>
                  <a:pt x="4702390" y="3770312"/>
                  <a:pt x="4352935" y="3810613"/>
                  <a:pt x="4191579" y="3785652"/>
                </a:cubicBezTo>
                <a:cubicBezTo>
                  <a:pt x="4030223" y="3760691"/>
                  <a:pt x="3742664" y="3765284"/>
                  <a:pt x="3616927" y="3785652"/>
                </a:cubicBezTo>
                <a:cubicBezTo>
                  <a:pt x="3491190" y="3806020"/>
                  <a:pt x="3240579" y="3790884"/>
                  <a:pt x="3042275" y="3785652"/>
                </a:cubicBezTo>
                <a:cubicBezTo>
                  <a:pt x="2843971" y="3780420"/>
                  <a:pt x="2535180" y="3804490"/>
                  <a:pt x="2366214" y="3785652"/>
                </a:cubicBezTo>
                <a:cubicBezTo>
                  <a:pt x="2197248" y="3766814"/>
                  <a:pt x="2005038" y="3784359"/>
                  <a:pt x="1791562" y="3785652"/>
                </a:cubicBezTo>
                <a:cubicBezTo>
                  <a:pt x="1578086" y="3786945"/>
                  <a:pt x="1501993" y="3768208"/>
                  <a:pt x="1419729" y="3785652"/>
                </a:cubicBezTo>
                <a:cubicBezTo>
                  <a:pt x="1337465" y="3803096"/>
                  <a:pt x="985376" y="3823940"/>
                  <a:pt x="642258" y="3785652"/>
                </a:cubicBezTo>
                <a:cubicBezTo>
                  <a:pt x="299140" y="3747364"/>
                  <a:pt x="145986" y="3807007"/>
                  <a:pt x="0" y="3785652"/>
                </a:cubicBezTo>
                <a:cubicBezTo>
                  <a:pt x="4027" y="3518124"/>
                  <a:pt x="-15349" y="3367984"/>
                  <a:pt x="0" y="3154710"/>
                </a:cubicBezTo>
                <a:cubicBezTo>
                  <a:pt x="15349" y="2941436"/>
                  <a:pt x="-14500" y="2824707"/>
                  <a:pt x="0" y="2599481"/>
                </a:cubicBezTo>
                <a:cubicBezTo>
                  <a:pt x="14500" y="2374255"/>
                  <a:pt x="-29413" y="2141610"/>
                  <a:pt x="0" y="2006396"/>
                </a:cubicBezTo>
                <a:cubicBezTo>
                  <a:pt x="29413" y="1871183"/>
                  <a:pt x="10493" y="1593580"/>
                  <a:pt x="0" y="1451167"/>
                </a:cubicBezTo>
                <a:cubicBezTo>
                  <a:pt x="-10493" y="1308754"/>
                  <a:pt x="18866" y="1142745"/>
                  <a:pt x="0" y="858081"/>
                </a:cubicBezTo>
                <a:cubicBezTo>
                  <a:pt x="-18866" y="573417"/>
                  <a:pt x="-9062" y="254775"/>
                  <a:pt x="0" y="0"/>
                </a:cubicBezTo>
                <a:close/>
              </a:path>
              <a:path w="10140918" h="3785652" stroke="0" extrusionOk="0">
                <a:moveTo>
                  <a:pt x="0" y="0"/>
                </a:moveTo>
                <a:cubicBezTo>
                  <a:pt x="399941" y="6044"/>
                  <a:pt x="669348" y="-6929"/>
                  <a:pt x="878880" y="0"/>
                </a:cubicBezTo>
                <a:cubicBezTo>
                  <a:pt x="1088412" y="6929"/>
                  <a:pt x="1277438" y="22422"/>
                  <a:pt x="1453532" y="0"/>
                </a:cubicBezTo>
                <a:cubicBezTo>
                  <a:pt x="1629626" y="-22422"/>
                  <a:pt x="1760853" y="-8722"/>
                  <a:pt x="2028184" y="0"/>
                </a:cubicBezTo>
                <a:cubicBezTo>
                  <a:pt x="2295515" y="8722"/>
                  <a:pt x="2423044" y="-30732"/>
                  <a:pt x="2704245" y="0"/>
                </a:cubicBezTo>
                <a:cubicBezTo>
                  <a:pt x="2985446" y="30732"/>
                  <a:pt x="3397207" y="-33374"/>
                  <a:pt x="3583124" y="0"/>
                </a:cubicBezTo>
                <a:cubicBezTo>
                  <a:pt x="3769041" y="33374"/>
                  <a:pt x="4279660" y="-30940"/>
                  <a:pt x="4462004" y="0"/>
                </a:cubicBezTo>
                <a:cubicBezTo>
                  <a:pt x="4644348" y="30940"/>
                  <a:pt x="4920229" y="22335"/>
                  <a:pt x="5138065" y="0"/>
                </a:cubicBezTo>
                <a:cubicBezTo>
                  <a:pt x="5355901" y="-22335"/>
                  <a:pt x="5817008" y="36424"/>
                  <a:pt x="6016945" y="0"/>
                </a:cubicBezTo>
                <a:cubicBezTo>
                  <a:pt x="6216882" y="-36424"/>
                  <a:pt x="6465097" y="40750"/>
                  <a:pt x="6895824" y="0"/>
                </a:cubicBezTo>
                <a:cubicBezTo>
                  <a:pt x="7326551" y="-40750"/>
                  <a:pt x="7587876" y="2957"/>
                  <a:pt x="7774704" y="0"/>
                </a:cubicBezTo>
                <a:cubicBezTo>
                  <a:pt x="7961532" y="-2957"/>
                  <a:pt x="8070983" y="5652"/>
                  <a:pt x="8146537" y="0"/>
                </a:cubicBezTo>
                <a:cubicBezTo>
                  <a:pt x="8222091" y="-5652"/>
                  <a:pt x="8520728" y="-16603"/>
                  <a:pt x="8619780" y="0"/>
                </a:cubicBezTo>
                <a:cubicBezTo>
                  <a:pt x="8718832" y="16603"/>
                  <a:pt x="9167160" y="-10543"/>
                  <a:pt x="9397251" y="0"/>
                </a:cubicBezTo>
                <a:cubicBezTo>
                  <a:pt x="9627342" y="10543"/>
                  <a:pt x="9906909" y="-35023"/>
                  <a:pt x="10140918" y="0"/>
                </a:cubicBezTo>
                <a:cubicBezTo>
                  <a:pt x="10133029" y="162833"/>
                  <a:pt x="10156482" y="446107"/>
                  <a:pt x="10140918" y="593085"/>
                </a:cubicBezTo>
                <a:cubicBezTo>
                  <a:pt x="10125354" y="740064"/>
                  <a:pt x="10155385" y="990882"/>
                  <a:pt x="10140918" y="1261884"/>
                </a:cubicBezTo>
                <a:cubicBezTo>
                  <a:pt x="10126451" y="1532886"/>
                  <a:pt x="10142290" y="1584215"/>
                  <a:pt x="10140918" y="1892826"/>
                </a:cubicBezTo>
                <a:cubicBezTo>
                  <a:pt x="10139546" y="2201437"/>
                  <a:pt x="10159947" y="2231570"/>
                  <a:pt x="10140918" y="2410198"/>
                </a:cubicBezTo>
                <a:cubicBezTo>
                  <a:pt x="10121889" y="2588826"/>
                  <a:pt x="10150231" y="2882459"/>
                  <a:pt x="10140918" y="3116853"/>
                </a:cubicBezTo>
                <a:cubicBezTo>
                  <a:pt x="10131605" y="3351248"/>
                  <a:pt x="10140632" y="3550988"/>
                  <a:pt x="10140918" y="3785652"/>
                </a:cubicBezTo>
                <a:cubicBezTo>
                  <a:pt x="9896108" y="3814028"/>
                  <a:pt x="9688372" y="3799175"/>
                  <a:pt x="9566266" y="3785652"/>
                </a:cubicBezTo>
                <a:cubicBezTo>
                  <a:pt x="9444160" y="3772129"/>
                  <a:pt x="9106293" y="3802807"/>
                  <a:pt x="8890205" y="3785652"/>
                </a:cubicBezTo>
                <a:cubicBezTo>
                  <a:pt x="8674117" y="3768497"/>
                  <a:pt x="8226263" y="3747506"/>
                  <a:pt x="8011325" y="3785652"/>
                </a:cubicBezTo>
                <a:cubicBezTo>
                  <a:pt x="7796387" y="3823798"/>
                  <a:pt x="7790637" y="3772228"/>
                  <a:pt x="7639492" y="3785652"/>
                </a:cubicBezTo>
                <a:cubicBezTo>
                  <a:pt x="7488347" y="3799076"/>
                  <a:pt x="7374158" y="3769327"/>
                  <a:pt x="7166249" y="3785652"/>
                </a:cubicBezTo>
                <a:cubicBezTo>
                  <a:pt x="6958340" y="3801977"/>
                  <a:pt x="6868974" y="3804431"/>
                  <a:pt x="6591597" y="3785652"/>
                </a:cubicBezTo>
                <a:cubicBezTo>
                  <a:pt x="6314220" y="3766873"/>
                  <a:pt x="6317765" y="3782872"/>
                  <a:pt x="6219763" y="3785652"/>
                </a:cubicBezTo>
                <a:cubicBezTo>
                  <a:pt x="6121761" y="3788432"/>
                  <a:pt x="5824877" y="3811841"/>
                  <a:pt x="5645111" y="3785652"/>
                </a:cubicBezTo>
                <a:cubicBezTo>
                  <a:pt x="5465345" y="3759463"/>
                  <a:pt x="5292286" y="3767248"/>
                  <a:pt x="5171868" y="3785652"/>
                </a:cubicBezTo>
                <a:cubicBezTo>
                  <a:pt x="5051450" y="3804056"/>
                  <a:pt x="4927606" y="3784136"/>
                  <a:pt x="4800035" y="3785652"/>
                </a:cubicBezTo>
                <a:cubicBezTo>
                  <a:pt x="4672464" y="3787168"/>
                  <a:pt x="4181287" y="3748332"/>
                  <a:pt x="3921155" y="3785652"/>
                </a:cubicBezTo>
                <a:cubicBezTo>
                  <a:pt x="3661023" y="3822972"/>
                  <a:pt x="3548313" y="3808482"/>
                  <a:pt x="3447912" y="3785652"/>
                </a:cubicBezTo>
                <a:cubicBezTo>
                  <a:pt x="3347511" y="3762822"/>
                  <a:pt x="2940535" y="3789772"/>
                  <a:pt x="2670442" y="3785652"/>
                </a:cubicBezTo>
                <a:cubicBezTo>
                  <a:pt x="2400349" y="3781533"/>
                  <a:pt x="2093448" y="3815457"/>
                  <a:pt x="1791562" y="3785652"/>
                </a:cubicBezTo>
                <a:cubicBezTo>
                  <a:pt x="1489676" y="3755847"/>
                  <a:pt x="1447513" y="3764226"/>
                  <a:pt x="1318319" y="3785652"/>
                </a:cubicBezTo>
                <a:cubicBezTo>
                  <a:pt x="1189125" y="3807078"/>
                  <a:pt x="484620" y="3783945"/>
                  <a:pt x="0" y="3785652"/>
                </a:cubicBezTo>
                <a:cubicBezTo>
                  <a:pt x="-19912" y="3664842"/>
                  <a:pt x="14640" y="3460644"/>
                  <a:pt x="0" y="3230423"/>
                </a:cubicBezTo>
                <a:cubicBezTo>
                  <a:pt x="-14640" y="3000202"/>
                  <a:pt x="-28087" y="2832166"/>
                  <a:pt x="0" y="2599481"/>
                </a:cubicBezTo>
                <a:cubicBezTo>
                  <a:pt x="28087" y="2366796"/>
                  <a:pt x="23449" y="2174707"/>
                  <a:pt x="0" y="1968539"/>
                </a:cubicBezTo>
                <a:cubicBezTo>
                  <a:pt x="-23449" y="1762371"/>
                  <a:pt x="-5043" y="1502136"/>
                  <a:pt x="0" y="1337597"/>
                </a:cubicBezTo>
                <a:cubicBezTo>
                  <a:pt x="5043" y="1173058"/>
                  <a:pt x="24819" y="885445"/>
                  <a:pt x="0" y="706655"/>
                </a:cubicBezTo>
                <a:cubicBezTo>
                  <a:pt x="-24819" y="527865"/>
                  <a:pt x="-2036" y="194199"/>
                  <a:pt x="0" y="0"/>
                </a:cubicBezTo>
                <a:close/>
              </a:path>
            </a:pathLst>
          </a:custGeom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4602103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/>
        </p:spPr>
        <p:txBody>
          <a:bodyPr wrap="none" rtlCol="0">
            <a:spAutoFit/>
          </a:bodyPr>
          <a:lstStyle/>
          <a:p>
            <a:r>
              <a:rPr lang="en-US" sz="2400">
                <a:latin typeface="Aptos Mono" panose="020B0009020202020204" pitchFamily="49" charset="0"/>
              </a:rPr>
              <a:t>SELECT </a:t>
            </a:r>
          </a:p>
          <a:p>
            <a:r>
              <a:rPr lang="en-US" sz="2400">
                <a:latin typeface="Aptos Mono" panose="020B0009020202020204" pitchFamily="49" charset="0"/>
              </a:rPr>
              <a:t>	* </a:t>
            </a:r>
          </a:p>
          <a:p>
            <a:r>
              <a:rPr lang="en-US" sz="2400">
                <a:latin typeface="Aptos Mono" panose="020B0009020202020204" pitchFamily="49" charset="0"/>
              </a:rPr>
              <a:t>FROM </a:t>
            </a:r>
          </a:p>
          <a:p>
            <a:r>
              <a:rPr lang="en-US" sz="2400">
                <a:latin typeface="Aptos Mono" panose="020B0009020202020204" pitchFamily="49" charset="0"/>
              </a:rPr>
              <a:t>	dbo.products p </a:t>
            </a:r>
          </a:p>
          <a:p>
            <a:r>
              <a:rPr lang="en-US" sz="2400">
                <a:latin typeface="Aptos Mono" panose="020B0009020202020204" pitchFamily="49" charset="0"/>
              </a:rPr>
              <a:t>INNER JOIN </a:t>
            </a:r>
          </a:p>
          <a:p>
            <a:r>
              <a:rPr lang="en-US" sz="2400">
                <a:latin typeface="Aptos Mono" panose="020B0009020202020204" pitchFamily="49" charset="0"/>
              </a:rPr>
              <a:t>	dbo.categories c ON p.category_id = c.id </a:t>
            </a:r>
          </a:p>
          <a:p>
            <a:r>
              <a:rPr lang="en-US" sz="2400">
                <a:latin typeface="Aptos Mono" panose="020B0009020202020204" pitchFamily="49" charset="0"/>
              </a:rPr>
              <a:t>WHERE</a:t>
            </a:r>
          </a:p>
          <a:p>
            <a:r>
              <a:rPr lang="en-US" sz="2400">
                <a:latin typeface="Aptos Mono" panose="020B0009020202020204" pitchFamily="49" charset="0"/>
              </a:rPr>
              <a:t>	c.Name = ‘videogame’ </a:t>
            </a:r>
          </a:p>
          <a:p>
            <a:r>
              <a:rPr lang="en-US" sz="2400">
                <a:latin typeface="Aptos Mono" panose="020B0009020202020204" pitchFamily="49" charset="0"/>
              </a:rPr>
              <a:t>AND</a:t>
            </a:r>
          </a:p>
          <a:p>
            <a:r>
              <a:rPr lang="en-US" sz="2400">
                <a:latin typeface="Aptos Mono" panose="020B0009020202020204" pitchFamily="49" charset="0"/>
              </a:rPr>
              <a:t>	p.last_updated &gt;= DATEADD(day, -3, SYSDATETIME())</a:t>
            </a:r>
          </a:p>
        </p:txBody>
      </p:sp>
    </p:spTree>
    <p:extLst>
      <p:ext uri="{BB962C8B-B14F-4D97-AF65-F5344CB8AC3E}">
        <p14:creationId xmlns:p14="http://schemas.microsoft.com/office/powerpoint/2010/main" val="35426852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BDA8-63DC-41A2-E294-5B4279313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AI Agents and Agentic RAG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EF49DF-C937-703E-3C9E-317964B2D5D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3564" y="1447800"/>
            <a:ext cx="6917892" cy="4732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/>
              <a:t>Now things are a bit more complex, and the process is more suitable for </a:t>
            </a:r>
            <a:r>
              <a:rPr lang="en-US" sz="2400" i="1"/>
              <a:t>agents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Orchestrator agent: understand if the questions needs NL2SQL or not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If yes, a specialized database agent (who has been informed of the database schema) will </a:t>
            </a:r>
          </a:p>
          <a:p>
            <a:pPr marL="271462" lvl="1" indent="0">
              <a:buNone/>
            </a:pPr>
            <a:r>
              <a:rPr lang="en-US" sz="2000"/>
              <a:t>generate and execute the query</a:t>
            </a:r>
          </a:p>
          <a:p>
            <a:pPr marL="271462" lvl="1" indent="0">
              <a:buNone/>
            </a:pPr>
            <a:r>
              <a:rPr lang="en-US" sz="2000"/>
              <a:t>Or just run the semantic search as usual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Use the output of the previous agent to build the LLM prompt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Invoke LLM and get results</a:t>
            </a:r>
          </a:p>
          <a:p>
            <a:pPr marL="271462" lvl="1" indent="0">
              <a:buNone/>
            </a:pPr>
            <a:endParaRPr lang="en-US" sz="200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356880-580C-73B7-07D3-3AA2168BD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1143"/>
            <a:ext cx="331046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99215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AAD5-C994-ABF1-CA37-839064D00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End-to-End Application (Agents in pure T-SQL)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3EF46-6F36-6AFF-7BEE-21219C0B7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4E8C9-7BA1-A66E-E670-3D69D938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267679"/>
            <a:ext cx="8115229" cy="5315683"/>
          </a:xfrm>
          <a:custGeom>
            <a:avLst/>
            <a:gdLst>
              <a:gd name="connsiteX0" fmla="*/ 0 w 8115229"/>
              <a:gd name="connsiteY0" fmla="*/ 0 h 5315683"/>
              <a:gd name="connsiteX1" fmla="*/ 336202 w 8115229"/>
              <a:gd name="connsiteY1" fmla="*/ 0 h 5315683"/>
              <a:gd name="connsiteX2" fmla="*/ 1078166 w 8115229"/>
              <a:gd name="connsiteY2" fmla="*/ 0 h 5315683"/>
              <a:gd name="connsiteX3" fmla="*/ 1657825 w 8115229"/>
              <a:gd name="connsiteY3" fmla="*/ 0 h 5315683"/>
              <a:gd name="connsiteX4" fmla="*/ 1994028 w 8115229"/>
              <a:gd name="connsiteY4" fmla="*/ 0 h 5315683"/>
              <a:gd name="connsiteX5" fmla="*/ 2735991 w 8115229"/>
              <a:gd name="connsiteY5" fmla="*/ 0 h 5315683"/>
              <a:gd name="connsiteX6" fmla="*/ 3234498 w 8115229"/>
              <a:gd name="connsiteY6" fmla="*/ 0 h 5315683"/>
              <a:gd name="connsiteX7" fmla="*/ 3976462 w 8115229"/>
              <a:gd name="connsiteY7" fmla="*/ 0 h 5315683"/>
              <a:gd name="connsiteX8" fmla="*/ 4556121 w 8115229"/>
              <a:gd name="connsiteY8" fmla="*/ 0 h 5315683"/>
              <a:gd name="connsiteX9" fmla="*/ 5135781 w 8115229"/>
              <a:gd name="connsiteY9" fmla="*/ 0 h 5315683"/>
              <a:gd name="connsiteX10" fmla="*/ 5553135 w 8115229"/>
              <a:gd name="connsiteY10" fmla="*/ 0 h 5315683"/>
              <a:gd name="connsiteX11" fmla="*/ 6295099 w 8115229"/>
              <a:gd name="connsiteY11" fmla="*/ 0 h 5315683"/>
              <a:gd name="connsiteX12" fmla="*/ 6712454 w 8115229"/>
              <a:gd name="connsiteY12" fmla="*/ 0 h 5315683"/>
              <a:gd name="connsiteX13" fmla="*/ 7048656 w 8115229"/>
              <a:gd name="connsiteY13" fmla="*/ 0 h 5315683"/>
              <a:gd name="connsiteX14" fmla="*/ 8115229 w 8115229"/>
              <a:gd name="connsiteY14" fmla="*/ 0 h 5315683"/>
              <a:gd name="connsiteX15" fmla="*/ 8115229 w 8115229"/>
              <a:gd name="connsiteY15" fmla="*/ 537475 h 5315683"/>
              <a:gd name="connsiteX16" fmla="*/ 8115229 w 8115229"/>
              <a:gd name="connsiteY16" fmla="*/ 1074949 h 5315683"/>
              <a:gd name="connsiteX17" fmla="*/ 8115229 w 8115229"/>
              <a:gd name="connsiteY17" fmla="*/ 1559267 h 5315683"/>
              <a:gd name="connsiteX18" fmla="*/ 8115229 w 8115229"/>
              <a:gd name="connsiteY18" fmla="*/ 2149898 h 5315683"/>
              <a:gd name="connsiteX19" fmla="*/ 8115229 w 8115229"/>
              <a:gd name="connsiteY19" fmla="*/ 2634216 h 5315683"/>
              <a:gd name="connsiteX20" fmla="*/ 8115229 w 8115229"/>
              <a:gd name="connsiteY20" fmla="*/ 3118534 h 5315683"/>
              <a:gd name="connsiteX21" fmla="*/ 8115229 w 8115229"/>
              <a:gd name="connsiteY21" fmla="*/ 3549695 h 5315683"/>
              <a:gd name="connsiteX22" fmla="*/ 8115229 w 8115229"/>
              <a:gd name="connsiteY22" fmla="*/ 4246640 h 5315683"/>
              <a:gd name="connsiteX23" fmla="*/ 8115229 w 8115229"/>
              <a:gd name="connsiteY23" fmla="*/ 5315683 h 5315683"/>
              <a:gd name="connsiteX24" fmla="*/ 7697874 w 8115229"/>
              <a:gd name="connsiteY24" fmla="*/ 5315683 h 5315683"/>
              <a:gd name="connsiteX25" fmla="*/ 6955911 w 8115229"/>
              <a:gd name="connsiteY25" fmla="*/ 5315683 h 5315683"/>
              <a:gd name="connsiteX26" fmla="*/ 6376251 w 8115229"/>
              <a:gd name="connsiteY26" fmla="*/ 5315683 h 5315683"/>
              <a:gd name="connsiteX27" fmla="*/ 5634288 w 8115229"/>
              <a:gd name="connsiteY27" fmla="*/ 5315683 h 5315683"/>
              <a:gd name="connsiteX28" fmla="*/ 5135781 w 8115229"/>
              <a:gd name="connsiteY28" fmla="*/ 5315683 h 5315683"/>
              <a:gd name="connsiteX29" fmla="*/ 4556121 w 8115229"/>
              <a:gd name="connsiteY29" fmla="*/ 5315683 h 5315683"/>
              <a:gd name="connsiteX30" fmla="*/ 3976462 w 8115229"/>
              <a:gd name="connsiteY30" fmla="*/ 5315683 h 5315683"/>
              <a:gd name="connsiteX31" fmla="*/ 3640260 w 8115229"/>
              <a:gd name="connsiteY31" fmla="*/ 5315683 h 5315683"/>
              <a:gd name="connsiteX32" fmla="*/ 2979448 w 8115229"/>
              <a:gd name="connsiteY32" fmla="*/ 5315683 h 5315683"/>
              <a:gd name="connsiteX33" fmla="*/ 2399789 w 8115229"/>
              <a:gd name="connsiteY33" fmla="*/ 5315683 h 5315683"/>
              <a:gd name="connsiteX34" fmla="*/ 1982435 w 8115229"/>
              <a:gd name="connsiteY34" fmla="*/ 5315683 h 5315683"/>
              <a:gd name="connsiteX35" fmla="*/ 1321623 w 8115229"/>
              <a:gd name="connsiteY35" fmla="*/ 5315683 h 5315683"/>
              <a:gd name="connsiteX36" fmla="*/ 741964 w 8115229"/>
              <a:gd name="connsiteY36" fmla="*/ 5315683 h 5315683"/>
              <a:gd name="connsiteX37" fmla="*/ 0 w 8115229"/>
              <a:gd name="connsiteY37" fmla="*/ 5315683 h 5315683"/>
              <a:gd name="connsiteX38" fmla="*/ 0 w 8115229"/>
              <a:gd name="connsiteY38" fmla="*/ 4725052 h 5315683"/>
              <a:gd name="connsiteX39" fmla="*/ 0 w 8115229"/>
              <a:gd name="connsiteY39" fmla="*/ 4081263 h 5315683"/>
              <a:gd name="connsiteX40" fmla="*/ 0 w 8115229"/>
              <a:gd name="connsiteY40" fmla="*/ 3596945 h 5315683"/>
              <a:gd name="connsiteX41" fmla="*/ 0 w 8115229"/>
              <a:gd name="connsiteY41" fmla="*/ 3006314 h 5315683"/>
              <a:gd name="connsiteX42" fmla="*/ 0 w 8115229"/>
              <a:gd name="connsiteY42" fmla="*/ 2309369 h 5315683"/>
              <a:gd name="connsiteX43" fmla="*/ 0 w 8115229"/>
              <a:gd name="connsiteY43" fmla="*/ 1718738 h 5315683"/>
              <a:gd name="connsiteX44" fmla="*/ 0 w 8115229"/>
              <a:gd name="connsiteY44" fmla="*/ 1181263 h 5315683"/>
              <a:gd name="connsiteX45" fmla="*/ 0 w 8115229"/>
              <a:gd name="connsiteY45" fmla="*/ 0 h 5315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8115229" h="5315683" fill="none" extrusionOk="0">
                <a:moveTo>
                  <a:pt x="0" y="0"/>
                </a:moveTo>
                <a:cubicBezTo>
                  <a:pt x="122254" y="-30999"/>
                  <a:pt x="208699" y="176"/>
                  <a:pt x="336202" y="0"/>
                </a:cubicBezTo>
                <a:cubicBezTo>
                  <a:pt x="463705" y="-176"/>
                  <a:pt x="778687" y="31904"/>
                  <a:pt x="1078166" y="0"/>
                </a:cubicBezTo>
                <a:cubicBezTo>
                  <a:pt x="1377645" y="-31904"/>
                  <a:pt x="1408728" y="27942"/>
                  <a:pt x="1657825" y="0"/>
                </a:cubicBezTo>
                <a:cubicBezTo>
                  <a:pt x="1906922" y="-27942"/>
                  <a:pt x="1851338" y="38710"/>
                  <a:pt x="1994028" y="0"/>
                </a:cubicBezTo>
                <a:cubicBezTo>
                  <a:pt x="2136718" y="-38710"/>
                  <a:pt x="2448078" y="42243"/>
                  <a:pt x="2735991" y="0"/>
                </a:cubicBezTo>
                <a:cubicBezTo>
                  <a:pt x="3023904" y="-42243"/>
                  <a:pt x="3044686" y="33114"/>
                  <a:pt x="3234498" y="0"/>
                </a:cubicBezTo>
                <a:cubicBezTo>
                  <a:pt x="3424310" y="-33114"/>
                  <a:pt x="3624267" y="32944"/>
                  <a:pt x="3976462" y="0"/>
                </a:cubicBezTo>
                <a:cubicBezTo>
                  <a:pt x="4328657" y="-32944"/>
                  <a:pt x="4324047" y="66015"/>
                  <a:pt x="4556121" y="0"/>
                </a:cubicBezTo>
                <a:cubicBezTo>
                  <a:pt x="4788195" y="-66015"/>
                  <a:pt x="5018779" y="22494"/>
                  <a:pt x="5135781" y="0"/>
                </a:cubicBezTo>
                <a:cubicBezTo>
                  <a:pt x="5252783" y="-22494"/>
                  <a:pt x="5362374" y="20230"/>
                  <a:pt x="5553135" y="0"/>
                </a:cubicBezTo>
                <a:cubicBezTo>
                  <a:pt x="5743896" y="-20230"/>
                  <a:pt x="5937076" y="86999"/>
                  <a:pt x="6295099" y="0"/>
                </a:cubicBezTo>
                <a:cubicBezTo>
                  <a:pt x="6653122" y="-86999"/>
                  <a:pt x="6538430" y="27481"/>
                  <a:pt x="6712454" y="0"/>
                </a:cubicBezTo>
                <a:cubicBezTo>
                  <a:pt x="6886479" y="-27481"/>
                  <a:pt x="6939809" y="16938"/>
                  <a:pt x="7048656" y="0"/>
                </a:cubicBezTo>
                <a:cubicBezTo>
                  <a:pt x="7157503" y="-16938"/>
                  <a:pt x="7718249" y="74695"/>
                  <a:pt x="8115229" y="0"/>
                </a:cubicBezTo>
                <a:cubicBezTo>
                  <a:pt x="8116425" y="242111"/>
                  <a:pt x="8051016" y="376887"/>
                  <a:pt x="8115229" y="537475"/>
                </a:cubicBezTo>
                <a:cubicBezTo>
                  <a:pt x="8179442" y="698063"/>
                  <a:pt x="8051687" y="821149"/>
                  <a:pt x="8115229" y="1074949"/>
                </a:cubicBezTo>
                <a:cubicBezTo>
                  <a:pt x="8178771" y="1328749"/>
                  <a:pt x="8071023" y="1441762"/>
                  <a:pt x="8115229" y="1559267"/>
                </a:cubicBezTo>
                <a:cubicBezTo>
                  <a:pt x="8159435" y="1676772"/>
                  <a:pt x="8096778" y="2030973"/>
                  <a:pt x="8115229" y="2149898"/>
                </a:cubicBezTo>
                <a:cubicBezTo>
                  <a:pt x="8133680" y="2268823"/>
                  <a:pt x="8063596" y="2533818"/>
                  <a:pt x="8115229" y="2634216"/>
                </a:cubicBezTo>
                <a:cubicBezTo>
                  <a:pt x="8166862" y="2734614"/>
                  <a:pt x="8092449" y="2970758"/>
                  <a:pt x="8115229" y="3118534"/>
                </a:cubicBezTo>
                <a:cubicBezTo>
                  <a:pt x="8138009" y="3266310"/>
                  <a:pt x="8093036" y="3455432"/>
                  <a:pt x="8115229" y="3549695"/>
                </a:cubicBezTo>
                <a:cubicBezTo>
                  <a:pt x="8137422" y="3643958"/>
                  <a:pt x="8087187" y="3948934"/>
                  <a:pt x="8115229" y="4246640"/>
                </a:cubicBezTo>
                <a:cubicBezTo>
                  <a:pt x="8143271" y="4544346"/>
                  <a:pt x="8065907" y="4809449"/>
                  <a:pt x="8115229" y="5315683"/>
                </a:cubicBezTo>
                <a:cubicBezTo>
                  <a:pt x="7960251" y="5354661"/>
                  <a:pt x="7891753" y="5271525"/>
                  <a:pt x="7697874" y="5315683"/>
                </a:cubicBezTo>
                <a:cubicBezTo>
                  <a:pt x="7503996" y="5359841"/>
                  <a:pt x="7197791" y="5279273"/>
                  <a:pt x="6955911" y="5315683"/>
                </a:cubicBezTo>
                <a:cubicBezTo>
                  <a:pt x="6714031" y="5352093"/>
                  <a:pt x="6616241" y="5265938"/>
                  <a:pt x="6376251" y="5315683"/>
                </a:cubicBezTo>
                <a:cubicBezTo>
                  <a:pt x="6136261" y="5365428"/>
                  <a:pt x="5854843" y="5296684"/>
                  <a:pt x="5634288" y="5315683"/>
                </a:cubicBezTo>
                <a:cubicBezTo>
                  <a:pt x="5413733" y="5334682"/>
                  <a:pt x="5365406" y="5262893"/>
                  <a:pt x="5135781" y="5315683"/>
                </a:cubicBezTo>
                <a:cubicBezTo>
                  <a:pt x="4906156" y="5368473"/>
                  <a:pt x="4807789" y="5285742"/>
                  <a:pt x="4556121" y="5315683"/>
                </a:cubicBezTo>
                <a:cubicBezTo>
                  <a:pt x="4304453" y="5345624"/>
                  <a:pt x="4095929" y="5297237"/>
                  <a:pt x="3976462" y="5315683"/>
                </a:cubicBezTo>
                <a:cubicBezTo>
                  <a:pt x="3856995" y="5334129"/>
                  <a:pt x="3721605" y="5292907"/>
                  <a:pt x="3640260" y="5315683"/>
                </a:cubicBezTo>
                <a:cubicBezTo>
                  <a:pt x="3558915" y="5338459"/>
                  <a:pt x="3146898" y="5281126"/>
                  <a:pt x="2979448" y="5315683"/>
                </a:cubicBezTo>
                <a:cubicBezTo>
                  <a:pt x="2811998" y="5350240"/>
                  <a:pt x="2566071" y="5282209"/>
                  <a:pt x="2399789" y="5315683"/>
                </a:cubicBezTo>
                <a:cubicBezTo>
                  <a:pt x="2233507" y="5349157"/>
                  <a:pt x="2069975" y="5282675"/>
                  <a:pt x="1982435" y="5315683"/>
                </a:cubicBezTo>
                <a:cubicBezTo>
                  <a:pt x="1894895" y="5348691"/>
                  <a:pt x="1468801" y="5314545"/>
                  <a:pt x="1321623" y="5315683"/>
                </a:cubicBezTo>
                <a:cubicBezTo>
                  <a:pt x="1174445" y="5316821"/>
                  <a:pt x="934799" y="5304630"/>
                  <a:pt x="741964" y="5315683"/>
                </a:cubicBezTo>
                <a:cubicBezTo>
                  <a:pt x="549129" y="5326736"/>
                  <a:pt x="291171" y="5276380"/>
                  <a:pt x="0" y="5315683"/>
                </a:cubicBezTo>
                <a:cubicBezTo>
                  <a:pt x="-51075" y="5036838"/>
                  <a:pt x="27564" y="4875660"/>
                  <a:pt x="0" y="4725052"/>
                </a:cubicBezTo>
                <a:cubicBezTo>
                  <a:pt x="-27564" y="4574444"/>
                  <a:pt x="34451" y="4346011"/>
                  <a:pt x="0" y="4081263"/>
                </a:cubicBezTo>
                <a:cubicBezTo>
                  <a:pt x="-34451" y="3816515"/>
                  <a:pt x="18843" y="3707200"/>
                  <a:pt x="0" y="3596945"/>
                </a:cubicBezTo>
                <a:cubicBezTo>
                  <a:pt x="-18843" y="3486690"/>
                  <a:pt x="66742" y="3285824"/>
                  <a:pt x="0" y="3006314"/>
                </a:cubicBezTo>
                <a:cubicBezTo>
                  <a:pt x="-66742" y="2726804"/>
                  <a:pt x="22386" y="2514351"/>
                  <a:pt x="0" y="2309369"/>
                </a:cubicBezTo>
                <a:cubicBezTo>
                  <a:pt x="-22386" y="2104388"/>
                  <a:pt x="34842" y="1925090"/>
                  <a:pt x="0" y="1718738"/>
                </a:cubicBezTo>
                <a:cubicBezTo>
                  <a:pt x="-34842" y="1512386"/>
                  <a:pt x="54919" y="1357804"/>
                  <a:pt x="0" y="1181263"/>
                </a:cubicBezTo>
                <a:cubicBezTo>
                  <a:pt x="-54919" y="1004722"/>
                  <a:pt x="126308" y="439520"/>
                  <a:pt x="0" y="0"/>
                </a:cubicBezTo>
                <a:close/>
              </a:path>
              <a:path w="8115229" h="5315683" stroke="0" extrusionOk="0">
                <a:moveTo>
                  <a:pt x="0" y="0"/>
                </a:moveTo>
                <a:cubicBezTo>
                  <a:pt x="218567" y="-16682"/>
                  <a:pt x="373232" y="71533"/>
                  <a:pt x="660812" y="0"/>
                </a:cubicBezTo>
                <a:cubicBezTo>
                  <a:pt x="948392" y="-71533"/>
                  <a:pt x="1061744" y="28755"/>
                  <a:pt x="1240471" y="0"/>
                </a:cubicBezTo>
                <a:cubicBezTo>
                  <a:pt x="1419198" y="-28755"/>
                  <a:pt x="1622432" y="4947"/>
                  <a:pt x="1982435" y="0"/>
                </a:cubicBezTo>
                <a:cubicBezTo>
                  <a:pt x="2342438" y="-4947"/>
                  <a:pt x="2358437" y="28185"/>
                  <a:pt x="2480941" y="0"/>
                </a:cubicBezTo>
                <a:cubicBezTo>
                  <a:pt x="2603445" y="-28185"/>
                  <a:pt x="2652013" y="780"/>
                  <a:pt x="2817144" y="0"/>
                </a:cubicBezTo>
                <a:cubicBezTo>
                  <a:pt x="2982275" y="-780"/>
                  <a:pt x="3128013" y="11433"/>
                  <a:pt x="3234498" y="0"/>
                </a:cubicBezTo>
                <a:cubicBezTo>
                  <a:pt x="3340983" y="-11433"/>
                  <a:pt x="3461461" y="31646"/>
                  <a:pt x="3651853" y="0"/>
                </a:cubicBezTo>
                <a:cubicBezTo>
                  <a:pt x="3842245" y="-31646"/>
                  <a:pt x="4016644" y="57393"/>
                  <a:pt x="4231512" y="0"/>
                </a:cubicBezTo>
                <a:cubicBezTo>
                  <a:pt x="4446380" y="-57393"/>
                  <a:pt x="4510863" y="12264"/>
                  <a:pt x="4648867" y="0"/>
                </a:cubicBezTo>
                <a:cubicBezTo>
                  <a:pt x="4786871" y="-12264"/>
                  <a:pt x="5006082" y="41128"/>
                  <a:pt x="5147374" y="0"/>
                </a:cubicBezTo>
                <a:cubicBezTo>
                  <a:pt x="5288666" y="-41128"/>
                  <a:pt x="5731593" y="17924"/>
                  <a:pt x="5889338" y="0"/>
                </a:cubicBezTo>
                <a:cubicBezTo>
                  <a:pt x="6047083" y="-17924"/>
                  <a:pt x="6293682" y="6178"/>
                  <a:pt x="6468997" y="0"/>
                </a:cubicBezTo>
                <a:cubicBezTo>
                  <a:pt x="6644312" y="-6178"/>
                  <a:pt x="6734552" y="34285"/>
                  <a:pt x="6805199" y="0"/>
                </a:cubicBezTo>
                <a:cubicBezTo>
                  <a:pt x="6875846" y="-34285"/>
                  <a:pt x="7120565" y="28941"/>
                  <a:pt x="7222554" y="0"/>
                </a:cubicBezTo>
                <a:cubicBezTo>
                  <a:pt x="7324543" y="-28941"/>
                  <a:pt x="7717416" y="93697"/>
                  <a:pt x="8115229" y="0"/>
                </a:cubicBezTo>
                <a:cubicBezTo>
                  <a:pt x="8164372" y="95332"/>
                  <a:pt x="8090133" y="332967"/>
                  <a:pt x="8115229" y="431161"/>
                </a:cubicBezTo>
                <a:cubicBezTo>
                  <a:pt x="8140325" y="529355"/>
                  <a:pt x="8103571" y="795915"/>
                  <a:pt x="8115229" y="968636"/>
                </a:cubicBezTo>
                <a:cubicBezTo>
                  <a:pt x="8126887" y="1141358"/>
                  <a:pt x="8059824" y="1389179"/>
                  <a:pt x="8115229" y="1506110"/>
                </a:cubicBezTo>
                <a:cubicBezTo>
                  <a:pt x="8170634" y="1623041"/>
                  <a:pt x="8056471" y="2058748"/>
                  <a:pt x="8115229" y="2203055"/>
                </a:cubicBezTo>
                <a:cubicBezTo>
                  <a:pt x="8173987" y="2347363"/>
                  <a:pt x="8082437" y="2450103"/>
                  <a:pt x="8115229" y="2687373"/>
                </a:cubicBezTo>
                <a:cubicBezTo>
                  <a:pt x="8148021" y="2924643"/>
                  <a:pt x="8103356" y="3198031"/>
                  <a:pt x="8115229" y="3331161"/>
                </a:cubicBezTo>
                <a:cubicBezTo>
                  <a:pt x="8127102" y="3464291"/>
                  <a:pt x="8111001" y="3682998"/>
                  <a:pt x="8115229" y="3815479"/>
                </a:cubicBezTo>
                <a:cubicBezTo>
                  <a:pt x="8119457" y="3947960"/>
                  <a:pt x="8074660" y="4269177"/>
                  <a:pt x="8115229" y="4512424"/>
                </a:cubicBezTo>
                <a:cubicBezTo>
                  <a:pt x="8155798" y="4755672"/>
                  <a:pt x="8081684" y="5056604"/>
                  <a:pt x="8115229" y="5315683"/>
                </a:cubicBezTo>
                <a:cubicBezTo>
                  <a:pt x="7934189" y="5344684"/>
                  <a:pt x="7807415" y="5311274"/>
                  <a:pt x="7616722" y="5315683"/>
                </a:cubicBezTo>
                <a:cubicBezTo>
                  <a:pt x="7426029" y="5320092"/>
                  <a:pt x="7348835" y="5303337"/>
                  <a:pt x="7199367" y="5315683"/>
                </a:cubicBezTo>
                <a:cubicBezTo>
                  <a:pt x="7049899" y="5328029"/>
                  <a:pt x="6889672" y="5286999"/>
                  <a:pt x="6619708" y="5315683"/>
                </a:cubicBezTo>
                <a:cubicBezTo>
                  <a:pt x="6349744" y="5344367"/>
                  <a:pt x="6062345" y="5257288"/>
                  <a:pt x="5877744" y="5315683"/>
                </a:cubicBezTo>
                <a:cubicBezTo>
                  <a:pt x="5693143" y="5374078"/>
                  <a:pt x="5617613" y="5290392"/>
                  <a:pt x="5541542" y="5315683"/>
                </a:cubicBezTo>
                <a:cubicBezTo>
                  <a:pt x="5465471" y="5340974"/>
                  <a:pt x="5333288" y="5301409"/>
                  <a:pt x="5205340" y="5315683"/>
                </a:cubicBezTo>
                <a:cubicBezTo>
                  <a:pt x="5077392" y="5329957"/>
                  <a:pt x="4987195" y="5313977"/>
                  <a:pt x="4869137" y="5315683"/>
                </a:cubicBezTo>
                <a:cubicBezTo>
                  <a:pt x="4751079" y="5317389"/>
                  <a:pt x="4426987" y="5303510"/>
                  <a:pt x="4127174" y="5315683"/>
                </a:cubicBezTo>
                <a:cubicBezTo>
                  <a:pt x="3827361" y="5327856"/>
                  <a:pt x="3807122" y="5304265"/>
                  <a:pt x="3709819" y="5315683"/>
                </a:cubicBezTo>
                <a:cubicBezTo>
                  <a:pt x="3612517" y="5327101"/>
                  <a:pt x="3518102" y="5285037"/>
                  <a:pt x="3373617" y="5315683"/>
                </a:cubicBezTo>
                <a:cubicBezTo>
                  <a:pt x="3229132" y="5346329"/>
                  <a:pt x="2984029" y="5248260"/>
                  <a:pt x="2793957" y="5315683"/>
                </a:cubicBezTo>
                <a:cubicBezTo>
                  <a:pt x="2603885" y="5383106"/>
                  <a:pt x="2417073" y="5249382"/>
                  <a:pt x="2214298" y="5315683"/>
                </a:cubicBezTo>
                <a:cubicBezTo>
                  <a:pt x="2011523" y="5381984"/>
                  <a:pt x="1919512" y="5287097"/>
                  <a:pt x="1634639" y="5315683"/>
                </a:cubicBezTo>
                <a:cubicBezTo>
                  <a:pt x="1349766" y="5344269"/>
                  <a:pt x="1112098" y="5256873"/>
                  <a:pt x="973827" y="5315683"/>
                </a:cubicBezTo>
                <a:cubicBezTo>
                  <a:pt x="835556" y="5374493"/>
                  <a:pt x="274582" y="5303635"/>
                  <a:pt x="0" y="5315683"/>
                </a:cubicBezTo>
                <a:cubicBezTo>
                  <a:pt x="-22242" y="5182090"/>
                  <a:pt x="43469" y="5063467"/>
                  <a:pt x="0" y="4884522"/>
                </a:cubicBezTo>
                <a:cubicBezTo>
                  <a:pt x="-43469" y="4705577"/>
                  <a:pt x="50736" y="4482909"/>
                  <a:pt x="0" y="4240734"/>
                </a:cubicBezTo>
                <a:cubicBezTo>
                  <a:pt x="-50736" y="3998559"/>
                  <a:pt x="65142" y="3834656"/>
                  <a:pt x="0" y="3596945"/>
                </a:cubicBezTo>
                <a:cubicBezTo>
                  <a:pt x="-65142" y="3359234"/>
                  <a:pt x="14785" y="3285892"/>
                  <a:pt x="0" y="3059471"/>
                </a:cubicBezTo>
                <a:cubicBezTo>
                  <a:pt x="-14785" y="2833050"/>
                  <a:pt x="62030" y="2677247"/>
                  <a:pt x="0" y="2521996"/>
                </a:cubicBezTo>
                <a:cubicBezTo>
                  <a:pt x="-62030" y="2366745"/>
                  <a:pt x="83274" y="2144150"/>
                  <a:pt x="0" y="1825051"/>
                </a:cubicBezTo>
                <a:cubicBezTo>
                  <a:pt x="-83274" y="1505953"/>
                  <a:pt x="61862" y="1499093"/>
                  <a:pt x="0" y="1234420"/>
                </a:cubicBezTo>
                <a:cubicBezTo>
                  <a:pt x="-61862" y="969747"/>
                  <a:pt x="39808" y="946861"/>
                  <a:pt x="0" y="696945"/>
                </a:cubicBezTo>
                <a:cubicBezTo>
                  <a:pt x="-39808" y="447029"/>
                  <a:pt x="19657" y="144107"/>
                  <a:pt x="0" y="0"/>
                </a:cubicBezTo>
                <a:close/>
              </a:path>
            </a:pathLst>
          </a:custGeom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8038181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6EEFAB-A45D-DCED-7A71-46AC7F606A08}"/>
              </a:ext>
            </a:extLst>
          </p:cNvPr>
          <p:cNvSpPr txBox="1"/>
          <p:nvPr/>
        </p:nvSpPr>
        <p:spPr>
          <a:xfrm>
            <a:off x="3695733" y="613762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https://ai.awesome.azuresql.dev/</a:t>
            </a:r>
          </a:p>
        </p:txBody>
      </p:sp>
    </p:spTree>
    <p:extLst>
      <p:ext uri="{BB962C8B-B14F-4D97-AF65-F5344CB8AC3E}">
        <p14:creationId xmlns:p14="http://schemas.microsoft.com/office/powerpoint/2010/main" val="298773434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4115D-283F-6CFD-03BF-0D8EDDE40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E524C4-B3E7-4581-460A-9805D2637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5" y="2977823"/>
            <a:ext cx="9555377" cy="553998"/>
          </a:xfrm>
        </p:spPr>
        <p:txBody>
          <a:bodyPr/>
          <a:lstStyle/>
          <a:p>
            <a:r>
              <a:rPr lang="en-US" dirty="0"/>
              <a:t>Let’s build an agent from scratch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AF9D31-4F1E-47FF-E1C8-A527133C7B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(no libraries, no SDKs)</a:t>
            </a:r>
          </a:p>
        </p:txBody>
      </p:sp>
    </p:spTree>
    <p:extLst>
      <p:ext uri="{BB962C8B-B14F-4D97-AF65-F5344CB8AC3E}">
        <p14:creationId xmlns:p14="http://schemas.microsoft.com/office/powerpoint/2010/main" val="411957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DD0BD-4B69-4049-B7BE-1010813A0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Autonomous AI Agents - Dev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0470C-DB82-7D31-361C-676CD26C3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1435503"/>
            <a:ext cx="11018520" cy="49652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🎯 Has a goal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🤖 Uses LLM to understand and reason on what do to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🧠 Has memory and context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🔨 Can use tools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🗣️ Can communicate with other agents</a:t>
            </a:r>
          </a:p>
        </p:txBody>
      </p:sp>
    </p:spTree>
    <p:extLst>
      <p:ext uri="{BB962C8B-B14F-4D97-AF65-F5344CB8AC3E}">
        <p14:creationId xmlns:p14="http://schemas.microsoft.com/office/powerpoint/2010/main" val="2485315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7E3A12-72AE-BE9F-9254-CA510EBF3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85E154-8CEB-5940-236C-80DE579699B6}"/>
              </a:ext>
            </a:extLst>
          </p:cNvPr>
          <p:cNvSpPr txBox="1"/>
          <p:nvPr/>
        </p:nvSpPr>
        <p:spPr>
          <a:xfrm>
            <a:off x="267797" y="2368733"/>
            <a:ext cx="1748789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🧑‍🦰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638ACF-9F7F-CE05-AF39-12FF0C9AD15B}"/>
              </a:ext>
            </a:extLst>
          </p:cNvPr>
          <p:cNvGrpSpPr/>
          <p:nvPr/>
        </p:nvGrpSpPr>
        <p:grpSpPr>
          <a:xfrm>
            <a:off x="3462363" y="2274404"/>
            <a:ext cx="1748789" cy="2062103"/>
            <a:chOff x="2915650" y="2368733"/>
            <a:chExt cx="1748789" cy="20621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858D204-D7BC-0498-7CF6-CCF68F03FC96}"/>
                </a:ext>
              </a:extLst>
            </p:cNvPr>
            <p:cNvSpPr txBox="1"/>
            <p:nvPr/>
          </p:nvSpPr>
          <p:spPr>
            <a:xfrm>
              <a:off x="2915650" y="2368733"/>
              <a:ext cx="174878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🤖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0D5C40C-8C87-F0FD-8344-74124FCA93CA}"/>
                </a:ext>
              </a:extLst>
            </p:cNvPr>
            <p:cNvSpPr txBox="1"/>
            <p:nvPr/>
          </p:nvSpPr>
          <p:spPr>
            <a:xfrm>
              <a:off x="3177659" y="3846061"/>
              <a:ext cx="137345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Orchestrator</a:t>
              </a:r>
            </a:p>
            <a:p>
              <a:pPr algn="ctr"/>
              <a:r>
                <a:rPr lang="en-US" sz="1600"/>
                <a:t>Agent</a:t>
              </a: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A3E2A88-092C-4980-DE91-48E2F4E8D501}"/>
              </a:ext>
            </a:extLst>
          </p:cNvPr>
          <p:cNvSpPr/>
          <p:nvPr/>
        </p:nvSpPr>
        <p:spPr>
          <a:xfrm>
            <a:off x="2133591" y="2884448"/>
            <a:ext cx="1211766" cy="646331"/>
          </a:xfrm>
          <a:prstGeom prst="rightArrow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800" b="1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Segoe UI Semibold" panose="020B0502040204020203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92FB97-D3C1-8A57-DE0E-1D7C6E68806F}"/>
              </a:ext>
            </a:extLst>
          </p:cNvPr>
          <p:cNvSpPr txBox="1"/>
          <p:nvPr/>
        </p:nvSpPr>
        <p:spPr>
          <a:xfrm>
            <a:off x="472916" y="306630"/>
            <a:ext cx="40463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32742">
              <a:spcBef>
                <a:spcPct val="0"/>
              </a:spcBef>
              <a:defRPr/>
            </a:pPr>
            <a: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Modern Agentic AI</a:t>
            </a:r>
            <a:br>
              <a:rPr lang="en-US" sz="36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3200" spc="-5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Insurance Sample</a:t>
            </a:r>
            <a:endParaRPr lang="en-US" sz="3600" spc="-50">
              <a:ln w="3175">
                <a:noFill/>
              </a:ln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CCC5CF-9694-397A-0218-F8EE0A92DA62}"/>
              </a:ext>
            </a:extLst>
          </p:cNvPr>
          <p:cNvSpPr txBox="1"/>
          <p:nvPr/>
        </p:nvSpPr>
        <p:spPr>
          <a:xfrm>
            <a:off x="60562" y="3788902"/>
            <a:ext cx="3454857" cy="6355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“I’m meeting with John Doe,</a:t>
            </a:r>
          </a:p>
          <a:p>
            <a:r>
              <a:rPr lang="en-US"/>
              <a:t>What can you tell me about him?”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D6A960A-328C-1927-4088-EF15DD976751}"/>
              </a:ext>
            </a:extLst>
          </p:cNvPr>
          <p:cNvGrpSpPr/>
          <p:nvPr/>
        </p:nvGrpSpPr>
        <p:grpSpPr>
          <a:xfrm>
            <a:off x="5369441" y="584791"/>
            <a:ext cx="6554761" cy="2083981"/>
            <a:chOff x="5369441" y="584791"/>
            <a:chExt cx="6554761" cy="20839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B0037AF-9097-4F87-48EF-375EBDFDE7AE}"/>
                </a:ext>
              </a:extLst>
            </p:cNvPr>
            <p:cNvSpPr txBox="1"/>
            <p:nvPr/>
          </p:nvSpPr>
          <p:spPr>
            <a:xfrm>
              <a:off x="6432697" y="1440812"/>
              <a:ext cx="4063485" cy="3639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Where can I find data about customers?</a:t>
              </a:r>
            </a:p>
          </p:txBody>
        </p:sp>
        <p:sp>
          <p:nvSpPr>
            <p:cNvPr id="5" name="Thought Bubble: Cloud 4">
              <a:extLst>
                <a:ext uri="{FF2B5EF4-FFF2-40B4-BE49-F238E27FC236}">
                  <a16:creationId xmlns:a16="http://schemas.microsoft.com/office/drawing/2014/main" id="{45CD80AA-FD20-FB59-3761-B185ABC3D107}"/>
                </a:ext>
              </a:extLst>
            </p:cNvPr>
            <p:cNvSpPr/>
            <p:nvPr/>
          </p:nvSpPr>
          <p:spPr>
            <a:xfrm>
              <a:off x="5369441" y="584791"/>
              <a:ext cx="6554761" cy="2083981"/>
            </a:xfrm>
            <a:prstGeom prst="cloudCallout">
              <a:avLst>
                <a:gd name="adj1" fmla="val -51944"/>
                <a:gd name="adj2" fmla="val 55000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578402-3AA0-E3D2-E08E-C6604A67A4BC}"/>
              </a:ext>
            </a:extLst>
          </p:cNvPr>
          <p:cNvGrpSpPr/>
          <p:nvPr/>
        </p:nvGrpSpPr>
        <p:grpSpPr>
          <a:xfrm>
            <a:off x="5306778" y="3772559"/>
            <a:ext cx="7989235" cy="2083981"/>
            <a:chOff x="5306778" y="3772559"/>
            <a:chExt cx="7989235" cy="20839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1B17F-F5F1-D85A-87C8-A2F479190692}"/>
                </a:ext>
              </a:extLst>
            </p:cNvPr>
            <p:cNvSpPr txBox="1"/>
            <p:nvPr/>
          </p:nvSpPr>
          <p:spPr>
            <a:xfrm>
              <a:off x="6964325" y="4422884"/>
              <a:ext cx="6331688" cy="6355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/>
                <a:t>What tools I can use to find </a:t>
              </a:r>
            </a:p>
            <a:p>
              <a:r>
                <a:rPr lang="en-US"/>
                <a:t>customer’s related data?</a:t>
              </a:r>
            </a:p>
          </p:txBody>
        </p:sp>
        <p:sp>
          <p:nvSpPr>
            <p:cNvPr id="30" name="Thought Bubble: Cloud 29">
              <a:extLst>
                <a:ext uri="{FF2B5EF4-FFF2-40B4-BE49-F238E27FC236}">
                  <a16:creationId xmlns:a16="http://schemas.microsoft.com/office/drawing/2014/main" id="{0F009950-7CEC-0A29-EE52-26A7D7309DD4}"/>
                </a:ext>
              </a:extLst>
            </p:cNvPr>
            <p:cNvSpPr/>
            <p:nvPr/>
          </p:nvSpPr>
          <p:spPr>
            <a:xfrm>
              <a:off x="5306778" y="3772559"/>
              <a:ext cx="6554761" cy="2083981"/>
            </a:xfrm>
            <a:prstGeom prst="cloudCallout">
              <a:avLst>
                <a:gd name="adj1" fmla="val -53891"/>
                <a:gd name="adj2" fmla="val -57245"/>
              </a:avLst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3400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 Agents Hack Template Light Mode">
  <a:themeElements>
    <a:clrScheme name="AI Skills Fest">
      <a:dk1>
        <a:srgbClr val="000000"/>
      </a:dk1>
      <a:lt1>
        <a:srgbClr val="FFFFFF"/>
      </a:lt1>
      <a:dk2>
        <a:srgbClr val="091F2C"/>
      </a:dk2>
      <a:lt2>
        <a:srgbClr val="E8E6DF"/>
      </a:lt2>
      <a:accent1>
        <a:srgbClr val="0078D4"/>
      </a:accent1>
      <a:accent2>
        <a:srgbClr val="C73ECC"/>
      </a:accent2>
      <a:accent3>
        <a:srgbClr val="FF5C39"/>
      </a:accent3>
      <a:accent4>
        <a:srgbClr val="FFE399"/>
      </a:accent4>
      <a:accent5>
        <a:srgbClr val="49C5B1"/>
      </a:accent5>
      <a:accent6>
        <a:srgbClr val="8DE971"/>
      </a:accent6>
      <a:hlink>
        <a:srgbClr val="0067B8"/>
      </a:hlink>
      <a:folHlink>
        <a:srgbClr val="0067B8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S-AI-Skills-Fest_16-9-Event-template_Microsoft_Final" id="{75E1E0E2-04CE-4333-8023-F1FBF65D0AF4}" vid="{9D43C70A-8B06-4E85-94DE-DC0023F047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23C19343FD02E4FB1900EBC4A332725" ma:contentTypeVersion="22" ma:contentTypeDescription="Create a new document." ma:contentTypeScope="" ma:versionID="393dac07271c55fc741088759d44c9ef">
  <xsd:schema xmlns:xsd="http://www.w3.org/2001/XMLSchema" xmlns:xs="http://www.w3.org/2001/XMLSchema" xmlns:p="http://schemas.microsoft.com/office/2006/metadata/properties" xmlns:ns1="http://schemas.microsoft.com/sharepoint/v3" xmlns:ns2="3ae6f26d-9444-4782-a775-fd15bae28999" xmlns:ns3="72c0272b-f05b-475f-9459-f7525b8ef3e1" xmlns:ns4="230e9df3-be65-4c73-a93b-d1236ebd677e" targetNamespace="http://schemas.microsoft.com/office/2006/metadata/properties" ma:root="true" ma:fieldsID="d33753f69fdd2217b955991cc0b11b11" ns1:_="" ns2:_="" ns3:_="" ns4:_="">
    <xsd:import namespace="http://schemas.microsoft.com/sharepoint/v3"/>
    <xsd:import namespace="3ae6f26d-9444-4782-a775-fd15bae28999"/>
    <xsd:import namespace="72c0272b-f05b-475f-9459-f7525b8ef3e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e6f26d-9444-4782-a775-fd15bae2899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6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BillingMetadata" ma:index="28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c0272b-f05b-475f-9459-f7525b8ef3e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4" nillable="true" ma:displayName="Taxonomy Catch All Column" ma:hidden="true" ma:list="{77522e45-4245-473a-bafb-26babf2bee40}" ma:internalName="TaxCatchAll" ma:showField="CatchAllData" ma:web="72c0272b-f05b-475f-9459-f7525b8ef3e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lcf76f155ced4ddcb4097134ff3c332f xmlns="3ae6f26d-9444-4782-a775-fd15bae28999">
      <Terms xmlns="http://schemas.microsoft.com/office/infopath/2007/PartnerControls"/>
    </lcf76f155ced4ddcb4097134ff3c332f>
    <TaxCatchAll xmlns="230e9df3-be65-4c73-a93b-d1236ebd677e" xsi:nil="true"/>
    <MediaServiceKeyPoints xmlns="3ae6f26d-9444-4782-a775-fd15bae28999" xsi:nil="true"/>
  </documentManagement>
</p:properties>
</file>

<file path=customXml/itemProps1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D8D0C6-E8AA-4A75-9E5C-8311AB5C3A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ae6f26d-9444-4782-a775-fd15bae28999"/>
    <ds:schemaRef ds:uri="72c0272b-f05b-475f-9459-f7525b8ef3e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433F3D-D6EB-404B-A6A4-2834F1FD1D65}">
  <ds:schemaRefs>
    <ds:schemaRef ds:uri="http://schemas.microsoft.com/office/2006/documentManagement/types"/>
    <ds:schemaRef ds:uri="http://purl.org/dc/dcmitype/"/>
    <ds:schemaRef ds:uri="http://schemas.microsoft.com/sharepoint/v3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9480bc8b-5f12-413b-ace7-9c780deae2d0"/>
    <ds:schemaRef ds:uri="e07b9560-82cc-4f3d-aea9-44c6277445fd"/>
    <ds:schemaRef ds:uri="http://purl.org/dc/terms/"/>
    <ds:schemaRef ds:uri="3ae6f26d-9444-4782-a775-fd15bae28999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1173</Words>
  <Application>Microsoft Office PowerPoint</Application>
  <PresentationFormat>Widescreen</PresentationFormat>
  <Paragraphs>293</Paragraphs>
  <Slides>29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Aptos</vt:lpstr>
      <vt:lpstr>Aptos Mono</vt:lpstr>
      <vt:lpstr>Arial</vt:lpstr>
      <vt:lpstr>Cascadia Code</vt:lpstr>
      <vt:lpstr>Consolas</vt:lpstr>
      <vt:lpstr>Segoe Sans Display</vt:lpstr>
      <vt:lpstr>Segoe Script</vt:lpstr>
      <vt:lpstr>Segoe UI</vt:lpstr>
      <vt:lpstr>Segoe UI Semibold</vt:lpstr>
      <vt:lpstr>Segoe UI Semilight</vt:lpstr>
      <vt:lpstr>Wingdings</vt:lpstr>
      <vt:lpstr>AI Agents Hack Template Light Mode</vt:lpstr>
      <vt:lpstr>Demystifying Agents:  Build an AI Agent from Scratch on Your Own Data using Azure SQL</vt:lpstr>
      <vt:lpstr>Assumptions &amp; Requirements</vt:lpstr>
      <vt:lpstr>RAG Limitations</vt:lpstr>
      <vt:lpstr>RAG Limitations</vt:lpstr>
      <vt:lpstr>AI Agents and Agentic RAG</vt:lpstr>
      <vt:lpstr>End-to-End Application (Agents in pure T-SQL)</vt:lpstr>
      <vt:lpstr>Let’s build an agent from scratch</vt:lpstr>
      <vt:lpstr>Autonomous AI Agents - Dev Perspective</vt:lpstr>
      <vt:lpstr>PowerPoint Presentation</vt:lpstr>
      <vt:lpstr>PowerPoint Presentation</vt:lpstr>
      <vt:lpstr>Orchestrator Agent has an “high-level” view of the data</vt:lpstr>
      <vt:lpstr>PowerPoint Presentation</vt:lpstr>
      <vt:lpstr>PowerPoint Presentation</vt:lpstr>
      <vt:lpstr>Specialized Agent has an “expert-level” view of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Modern Agentic AI Insurance Sample</vt:lpstr>
      <vt:lpstr>Modern Agentic AI Insurance Sample</vt:lpstr>
      <vt:lpstr>End-to-End Application (Agents with C#) </vt:lpstr>
      <vt:lpstr>Agents in the real world</vt:lpstr>
      <vt:lpstr>PowerPoint Presentation</vt:lpstr>
      <vt:lpstr>PowerPoint Presentation</vt:lpstr>
      <vt:lpstr>Securing your data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Davide Mauri</cp:lastModifiedBy>
  <cp:revision>3</cp:revision>
  <dcterms:created xsi:type="dcterms:W3CDTF">2024-08-07T00:36:26Z</dcterms:created>
  <dcterms:modified xsi:type="dcterms:W3CDTF">2025-04-22T01:20:44Z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0x010100123C19343FD02E4FB1900EBC4A332725</vt:lpwstr>
  </property>
  <property fmtid="{D5CDD505-2E9C-101B-9397-08002B2CF9AE}" pid="3" name="MediaServiceImageTags">
    <vt:lpwstr/>
  </property>
</Properties>
</file>